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4" r:id="rId8"/>
    <p:sldId id="273" r:id="rId9"/>
    <p:sldId id="275" r:id="rId10"/>
    <p:sldId id="27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27" autoAdjust="0"/>
  </p:normalViewPr>
  <p:slideViewPr>
    <p:cSldViewPr>
      <p:cViewPr varScale="1">
        <p:scale>
          <a:sx n="106" d="100"/>
          <a:sy n="106" d="100"/>
        </p:scale>
        <p:origin x="120" y="14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5:48:43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2043 6316 161 0,'0'0'47'0,"0"0"-21"16,0 0-3-16,0 0-8 15,0 0-5-15,0 0-5 16,0 0-1-16,0 0 0 16,-2 0-2-16,-2 0-2 15,1-2 0-15,1-2 1 0,0 1 1 16,2-1-1-16,0-1 1 16,0 0 0-16,0-4 6 15,0 2 2-15,0-2 5 16,0 0 4-16,0-4-12 15,0 5 3-15,0-3-2 16,4-1 1-16,-1-3-3 0,3 1-1 16,2-2-2-16,-1-1-2 15,5 0 2-15,-1-3-2 16,3-1 5-16,3 1 0 16,0-1 1-16,1 0-3 15,2 1 2-15,3 0-3 0,1 0-1 16,1-1 0-16,2 1-1 15,4 1 1-15,3-1-2 16,5 0-1-16,0-1 3 16,6 0-3-16,0-3 4 0,4 1-2 15,-1 0-6-15,2 0 8 16,-2-2-5-16,3 2 4 16,0 1-1-16,3-1 2 15,-1 0-3-15,3 1 1 16,3 1-1-16,2 0 0 15,0-2 0-15,2 3-1 16,0-2-2-16,1 1 4 0,3 2-1 16,-1-2 2-16,1 0-2 15,-1 2 1-15,2-3-1 16,-1 5 0-16,1-4-1 16,1 2 1-16,-3 2 0 0,0-1 0 15,1 1 1-15,-5-2-1 16,1 3 1-16,2-2-2 15,-2 4 1-15,1-2 2 16,1-1-3-16,0 4 2 16,2 0-2-16,-1-2 0 15,0 1 2-15,-1-1-1 0,1 0 0 16,-3 3 0-16,1 0-1 16,4 1 2-16,-2-1-1 15,2 4 0-15,3-1 1 16,2 0-1-16,-2 4-1 15,3-2 1-15,2 1 0 0,-5 1 1 16,-1 1-1-16,2 2 1 16,-2 1 0-16,2-1 1 15,5 1-2-15,0 1 0 16,2 0 0-16,4 0 0 0,1 0-2 16,2 0 4-16,1 0-2 15,1 4 1-15,0 0-2 16,0 2 2-16,1 1-2 15,3 1 1-15,-2 2 0 16,1-2 0-16,-1 1 0 16,3 2 0-16,1 0 1 0,-3 1 0 15,6 2-3-15,-2-1 4 16,3 3-2-16,-5 1 1 16,4-2-1-16,-3 2-1 15,1 1 1-15,-4-2 1 16,3 6-2-16,-1-2 1 15,-1 4-1-15,-1 2 2 0,-1 2-2 16,3 2 1-16,-1 4 0 16,3 2 0-16,0 0 0 15,0 3 0-15,0 4 0 0,-3-2 0 16,1 2 0-16,-5 4 0 16,0 2 1-16,-1 1-2 15,1 0 0-15,-3 0 1 16,4 3 0-16,-7 1 0 15,3 3 0-15,3 0 0 16,-4 6-3-16,1 1 6 0,-1 2-5 16,0 4 4-16,-1-1-2 15,-4 2 0-15,-4-2 0 16,-1 2-2-16,-6 1 2 16,0 0 0-16,-1 1 0 15,-3 0 0-15,-1 4 2 16,-2-1-2-16,0 3 0 15,-1-2 0-15,-5 1 0 0,3-1 0 16,-4 2 0-16,-4-5 0 16,-1 3 0-16,-5 0 0 15,-2-2 1-15,-4 4-1 16,-1 0 0-16,-3-1 1 0,2 3 0 16,-4 1-1-16,2 0 2 15,1 4-1-15,-3-1 1 16,2 5 0-16,-1 1-1 15,-3-2 0-15,-3 0 1 16,0 0-1-16,-6-1-1 0,-2-1 1 16,-4-3-1-16,-2 2 0 15,-2-3 1-15,-1 3-1 16,0-4 0-16,0 0 0 16,-1-2 1-16,-3 0-1 15,1 3 0-15,-3-5 0 16,-4 4 0-16,0-2 1 0,-9 1-2 15,-6-3 2-15,-2-1-2 16,-7-8 2-16,-1 1-1 16,-4-4 0-16,-3-4 0 15,-2-1 0-15,0 0 0 0,-2-1 1 16,-4-2-1-16,-3 2 0 16,-1-3 0-16,-2 2-1 15,-3-2 3-15,0-4-2 16,-4 1 0-16,1-4 1 15,-3-2 0-15,-3 0-1 16,-3-1 1-16,-3 1-1 0,1 0 1 16,-3-2-1-16,-3 1 0 15,1-1 1-15,0 0-1 16,-2 1 0-16,-3-2 1 16,4 1-2-16,-1-3 3 15,-4 1 0-15,0-3-1 0,-3 0 1 16,-2-4-1-16,0 3-1 15,-5-6 1-15,3 1-1 16,-4 1 0-16,1 0 2 16,2-4-2-16,-3 0 1 0,-1-2-1 15,-1-1 0-15,2-1 1 16,-2-1-1-16,-1-2 0 16,-2 0 0-16,-1-2 0 15,1 2 1-15,-5 0 0 16,0-4-1-16,0 3 0 15,0-1 1-15,3-5-1 0,-3 2 1 16,2-3-1-16,3-3 1 16,0 1-1-16,0-3 0 15,0 1 2-15,2-3-3 16,-2-1 2-16,-1-2 0 16,2-1-1-16,1-2 0 15,-4-1 0-15,0-1 0 0,1-2 1 16,3 0-1-16,-1 0 0 15,1 0 2-15,2 0-3 16,0-5 1-16,0-1 2 16,-2 1-3-16,-2-6 2 0,2-1-1 15,0 1 0-15,0-3 2 16,-2-1-3-16,3-3 0 16,2 1 1-16,0-1 1 15,-1-2-1-15,6-1 0 16,-1-5 0-16,1 3 0 15,2-1 1-15,0-5-2 0,-2 2 1 16,2-3 0-16,0-2 1 16,-3-2 0-16,4-2-1 15,1-2 0-15,-1-1 1 16,3-1 0-16,2 0-1 0,3 1 0 16,-2-3 0-1,3 1 0-15,-4-2 2 0,2-3 3 16,-2-3-2-16,1-2-3 15,-4-1 2-15,4-1-1 16,-2-2 1-16,-2 0-2 16,2-2 0-16,-3-2-1 0,1 1 2 15,2 1 0-15,2-4-1 16,-2 2 2-16,5-2-2 16,4-1 4-16,2-1 4 15,1-1 6-15,2 0-9 16,1 0-1-16,1-1 3 0,1 0-4 15,-2-3 0-15,1 0 0 16,-3-3-1-16,-6-2-2 16,3-2 1-16,-1 0-1 15,3-4 0-15,1 1 4 16,6-2-6-16,1 1 4 0,3 2-2 16,2-1 0-16,0-3 1 15,6 1 0-15,-4-2 1 16,2-1 3-16,-5-5-2 15,3 1-1-15,-1-1-1 16,-1 2 1-16,-1-3-4 0,0 1 4 16,3 0-2-16,5-3-1 15,1 2-1-15,6-3 3 16,1 4-3-16,6-2 3 16,3 1-1-16,2 0 0 15,4-2 0-15,0 1 1 16,3 3-1-16,2-3 0 0,3 1 0 15,-1 1 0-15,6-1-1 16,2-1 2-16,-1 3-1 16,4-2 1-16,0 1-1 15,0-1-1-15,5 2 2 16,6-1-1-16,2-1 1 0,3 0 4 16,4 0 1-16,-1-1-3 15,4 3 1-15,5 2-1 16,4-1-1-16,4 4-2 15,14 7-3-15,22 2-5 16,31-4-77-16,33-14-240 0</inkml:trace>
  <inkml:trace contextRef="#ctx0" brushRef="#br0" timeOffset="13298.1064">2290 11301 120 0,'-7'0'31'0,"4"-5"-29"15,-1 0 10-15,-1-1 39 0,2 2-30 16,-2-1-8-16,2 0 6 16,-1-1 4-16,1 1 5 15,-1 2-3-15,3-3-6 16,-1 3-2-16,0-1-4 15,2 3-4-15,0-3-4 16,0 4 3-16,0-4-4 0,0 2-1 16,0-1 0-16,0-1 3 15,2 1-4-15,1-1 0 16,4 1 1-16,3-5-1 16,2 5 0-16,5-3-2 15,2 0 1-15,3 0-1 0,8-1 0 16,4 0 1-16,4 0 0 15,6-1 0-15,5 3 0 16,5-2 0-16,6-2-1 16,6 2 3-16,4 0 0 15,9 2 0-15,4-2 1 16,6 1-2-16,10-1 0 16,2 2-1-16,6-1 1 0,6 2 0 15,8 1-1-15,3-1 0 16,7 4 0-16,-4 0-1 15,5 0 0-15,-3 0 2 16,-2 0-2-16,-5 0 1 0,2 5-1 16,-3 1-1-16,3 1 2 15,-2 0-1-15,2 4 0 16,5-2 2-16,0 1-3 16,3 7 0-16,2-1 1 15,0 3 0-15,0 3 1 0,0 4-1 16,-1 3 0-16,-2 5-1 15,0 2 1-15,-2 3-1 16,-3 6 2-16,0 1-1 16,-4 6-1-16,-2 3 1 15,1 4 0-15,-5 6-3 16,-5-2 3-16,-1 7 1 0,-8 0-2 16,-1 4 1-16,-7-1 0 15,-14 2 0-15,-6 2 0 16,-6 2 0-16,-10 1-1 15,-10-3 1-15,-8-1-2 0,-6 1 3 16,-11-2-2-16,-9 1 1 16,-7-4 0-16,-7 3 0 15,-3-2 0-15,-15 4 0 16,-7-2 0-16,-11-2-1 16,-7-1 1-16,-11-4-1 15,-9-6 0-15,-9-1 2 0,-9-2-2 16,-5-8 4-16,-8 0-5 15,-6-3 2-15,-4-1 3 16,-4-3-2-16,-4-5 0 16,-5-1-1-16,-5-3 3 0,-2-4-2 15,-7-4-2-15,-1-2 3 16,-2-6-1-16,-2-1 0 16,-5-4 0-16,-1-3 0 15,-3-6 1-15,-2-1-1 16,-4-4 1-16,0 0-1 0,-2-9 0 15,2-5 5-15,0-6-6 16,5-1 0-16,-2-4 2 16,11-3 0-16,1-7-2 15,6-2 1-15,-1-1 0 16,4-6 0-16,3-2 2 0,-1-8 0 16,1 1-2-16,0-6 1 15,2-3 1-15,3 0-2 16,0-8-1-16,7 0 2 15,2-3-2-15,6-2 0 16,7-4 0-16,6-1 1 16,4 2-3-16,10-3 0 0,5-2-2 15,8-5 2-15,6-1 2 16,10-2 0-16,8-8 1 16,6-1 0-16,10 0 4 15,9-3 0-15,1-3 1 16,11-3 4-16,3 0 7 0,10 2 3 15,9 0-8-15,11 7-3 16,11 4-2-16,12 5-3 16,11 3-2-16,23 9-4 15,23 12 0-15,29 8-6 16,37 12-13-16,42 20-15 16,46 12-1-16,41 15-35 0,43 7-113 15</inkml:trace>
  <inkml:trace contextRef="#ctx0" brushRef="#br0" timeOffset="22688.8725">16733 5988 279 0,'-2'-7'12'0,"2"-4"4"15,0-2 16-15,0 2-8 16,0 1-12-16,0-3-7 15,0 1 1-15,0 0-2 0,0-3 2 16,0 3-1-16,4-1 3 16,4-1-4-16,-1 1 1 15,1-1-4-15,1 0 0 16,3-2 0-16,-2 0 1 16,3-1-2-16,1 2 0 15,0-2 2-15,3-2-1 0,4 1 2 16,0 0 1-16,5-1 1 15,2 1-2-15,6-2 1 16,5 1 1-16,0-1 1 16,4 2-4-16,4-1 2 15,1-1 5-15,3-2-4 16,3-1-1-16,-1 0 1 0,4 0 0 16,4-2-2-16,2-1 3 15,2 1-3-15,6 0-1 16,0 0-2-16,4 3 1 15,3 0-1-15,5 0 0 0,2 1 1 16,3 2-1-16,2 0 0 16,0 0 0-16,5 0 1 15,2 0-1-15,2 1 0 16,3-4 0-16,0 2 0 16,5 1 1-16,-3-1-1 0,4 5 2 15,-3-5 0 1,3 2-1-16,-2 0-2 0,6-1 2 15,-3 1-1-15,-1-2 1 16,1 1-1-16,5 1 0 16,-4 1 0-16,4 2 1 15,-1-2-1-15,0 3 0 0,2 2 1 16,0-1-1-16,2 1 0 16,-3 1-1-16,5 2 2 15,-2 0-1-15,3 2-1 16,-1 1 1-16,5 1 1 0,0 2-2 15,0 1 2-15,1 0-2 16,-3 1 2-16,2 1-1 16,-3 0 0-16,-3 0 0 15,3 0 0-15,-5 0-1 16,-1 0 2-16,0 0-1 16,2 0 1-16,-5 3-2 0,4 4 1 15,-1-2 0-15,-3 4 0 16,2 0 0-16,-1 0 1 15,-2 2-2-15,-3 1 1 16,-2 1 0-16,2 1-1 16,-6 2 2-16,-2-1-1 15,-2 0 0-15,0 5 0 0,-4 0-1 16,-1 1 1-16,1 3-1 16,-6-2 2-16,0 3-1 15,-6-1-1-15,-1 2 0 16,-6 1 2-16,-3 2-2 0,-5 0 2 15,-6-2-2-15,-2 0 1 16,-5 3 0-16,-4 1-1 16,-3 4 1-16,-4-2-1 15,-4 0 0-15,-1 5 1 16,-5 1-1-16,-5-2 0 16,-3 3 0-16,-2-1 0 0,-4 2 0 15,-2-1 1-15,-4 3 0 16,-2-3 0-16,-3 0 0 15,-6 0-1-15,-2 0 2 16,0-1-1-16,-5-1 0 16,-7-5 0-16,-3 5 0 0,-4 0 1 15,-1 1 0-15,-2 0 0 16,-1 0-2-16,-4 2 3 16,0 0-2-16,-2 0 0 15,-1 3-1-15,-3-3 2 0,-2-1 0 16,-3 2-3-16,0-2 3 15,-7 0-1-15,-2 1 2 16,-1-3-3-16,-1-1 2 16,1 0 0-16,-4-1-2 15,-2-3 2-15,-2 1 0 16,1 4-1-16,-6-3 1 0,-2 3-1 16,-4-1-1-16,1-3 3 15,-6 0-2-15,-2 0 0 16,-1-2-1-16,-6-5 3 15,-1 1-2-15,-3 1 0 16,-1-2 1-16,-4 1-1 16,0 1 1-16,-3-2-1 0,1 1 0 15,1 0-1-15,-3 0 2 16,1-6-1-16,-2 2 0 16,0-4 2-16,-2-1-2 15,-3-3 1-15,-2 0-2 0,-1-4 3 16,-1 1-1-16,-6-1-1 15,4 1 2-15,-4-4-1 16,1 2-1-16,-2-1 2 16,2-1-2-16,0 2 0 15,-1-2 0-15,1 2 0 16,-1-2 0-16,1-1 0 0,-4 2 1 16,1-3-1-16,0-2 0 15,-3 2 0-15,1-4 1 16,0 1-1-16,-1 0 0 15,3-2 0-15,3-1 0 0,1-1 0 16,2 0 1 0,2 0 0-16,0 0 1 0,-2 0 0 15,3 0-1-15,1 0 4 16,-1-5-2-16,-1-1-1 16,8-2 2-16,-5 1 0 0,3-4-2 15,4-2 0-15,0 3-2 16,4-1 3-16,0-1-3 15,-2-1 1-15,6 1 0 16,-1-3 0-16,4 1-1 16,5 0 1-16,0-3-1 15,5 4 1-15,3-6-1 0,-2 4 0 16,2-5 1-16,0-2-1 16,2-1 0-16,-1 2 1 15,3-6-1-15,1 2 0 16,4 0 0-16,2 0 1 15,3-2-1-15,3 0 0 0,1 1 0 16,1-1 0-16,3 0 1 16,-1 0-1-16,3 0 0 15,0 1 0-15,4-3 1 16,6 3-1-16,1-1 1 16,4 0 0-16,5-1 1 0,1 1 1 15,0 0-3-15,1 0 4 16,-3-2-1-16,3 3-1 15,-2-1-1-15,3 0-1 16,3-4 1-16,2 4 1 16,4-4 0-16,7-1-1 15,1 0 4-15,6 3 4 0,0-4-2 16,4-1-1-16,5 1-1 16,4-3 0-16,1 0-1 15,2-5 0-15,0 0-1 16,2-4-1-16,1-3 0 15,5 0-1-15,1-4-1 0,4-3 3 16,2 0-1-16,6-1 0 16,4-5-1-16,10-1-2 15,5-3-1-15,10 0 2 16,10 0-2-16,13 1-3 0,14 3 2 16,19 9-15-16,19 0-24 15,23 5-35-15,26 4-115 16</inkml:trace>
  <inkml:trace contextRef="#ctx0" brushRef="#br0" timeOffset="36641.5367">16709 8403 323 0,'0'-39'32'0,"0"-3"-8"0,0 2 6 16,2 2-12-16,-1 2-11 16,1-1 3-16,2-1-8 15,-1 1 1-15,4-2-2 16,2-1 0-16,6-2-1 15,0 0 1-15,5 4-1 0,6-4 0 16,2 3 0-16,3 2 1 16,5-2 1-16,3-3-1 15,5 0-2-15,2 1 4 16,6-4-2-16,6 1 2 16,10 2-1-16,3-1 1 0,9 5 0 15,8-2 1-15,3 3 1 16,8 1 1-16,7 4-4 15,5 0 0-15,6 5-1 16,7 4 1-16,7 3-3 16,8 2 2-16,4 7 0 0,8 4-1 15,3 2 0-15,4 5 2 16,6 0-4-16,-1 4 4 16,4 7-4-16,-2 1 4 15,0 4-2-15,6 2 0 16,3 1 0-16,-1 5 0 15,3 2 0-15,1 3 0 0,1 1 0 16,-2 4 0-16,-7-3 0 16,-2 3 0-16,-6-1 0 15,-1 5 0-15,-5-1 1 16,-3 8-2-16,-1 2-1 16,-3 2 4-16,-4 7-2 0,-1 1 1 15,-6 1-1-15,-5 6 0 16,-6 3-1-16,-4-2 2 15,-11 4-2-15,-1 2-1 16,-7 4 2-16,-6 1 0 0,-7 3-2 16,-5 5 6-16,-4 1-6 15,-11 2 2-15,-6-3-3 16,-8 4 3-16,-9-1-1 16,-9-1 1-16,-8 3-1 15,-6-3 0-15,-7 3-1 16,-5 2 2-16,-2-2 0 0,-6-2 0 15,-4 1 0-15,-2-1-1 16,-15-3 1-16,-5 0 0 16,-9-2 0-16,-7 0-1 15,-9 0 1-15,-5-5 0 0,-7-2-1 16,-4-2 2-16,-5 0-2 16,-5-1 2-16,-5-4-1 15,-5 1 1-15,-2-4-2 16,-10 2 2-16,-5-2 0 15,-2-2-1-15,-4-2 1 0,-4-4 1 16,-3-4-3-16,-1-1 2 16,-7-4-1-16,1-3-1 15,-6-6 2-15,3 0 0 16,-8-1-1-16,-1-4 1 16,-2-4-1-16,-5 0 0 15,-4-7 5-15,-1-3-3 16,-4-5 0-16,-1-3-2 0,-2-5 2 15,3-2-1-15,-3-5 1 16,0 0-1-16,2 0 0 16,-2-3 2-16,0-8-2 15,-2 1 2-15,1-7-2 0,2 1 0 16,-2-3 1-16,4-3-1 16,4-1 0-16,3-2-1 15,3-2 0-15,4 0 1 16,0-1 0-16,7-4 0 15,-2-2-2-15,2-4 2 0,-1-2 3 16,3-9-1-16,3-2 0 16,1-5 0-16,4-5 0 15,7-1 1-15,5-6-2 16,6 1 0-16,6-2 2 16,5-2 2-16,6-1-1 0,6-3-2 15,3-4 2-15,7-1 10 16,3-4-2-16,7-4-10 15,3-2-2-15,4-5 3 16,7 2-2-16,3-3 0 16,3-2 2-16,9-2-3 15,6-2-1-15,5-2 0 0,9-1 2 16,7-2-2-16,2-3 0 16,13-2-1-16,14 1 0 15,11-5 1-15,8-5 1 16,12 1-3-16,8-5 2 15,13-2 1-15,7 1-1 0,10 0-1 16,18 2 2-16,14 9-3 16,21 13-18-16,26 5-41 15,27 10-74-15</inkml:trace>
  <inkml:trace contextRef="#ctx0" brushRef="#br0" timeOffset="40375.6353">16362 11983 331 0,'9'-13'-8'16,"3"-3"42"-16,-3-2-16 15,1 0 4-15,-2 3-13 16,3 0-8-16,5-2 2 15,-2-1-3-15,8 0 0 0,5-2 2 16,2-1-1-16,9 1 1 16,-3-3-1-16,6 1 1 15,3-1 0-15,2 0 5 16,5-2 4-16,-1 0-6 16,2 1 0-16,4-3 3 0,5 2-4 15,0-2-2-15,3 2-1 16,9-2 1-16,4 0 0 15,5 0 0-15,7 2-3 16,-2-1 2-16,6 2-1 16,5 0 7-16,2 0-6 15,-1 3 0-15,3 1 0 16,6-1-1-16,-1 1 0 0,3 4 1 16,5 2-1-16,1 0 2 15,7 1-3-15,0 2 2 16,4 3-2-16,2-4 2 0,-2 4-2 15,3 3 3-15,-3-2-3 16,0-3 0-16,1 5 3 16,0 0-2-16,-1-3 0 15,-1 5 1-15,-2-1-2 16,0 1 2-16,0 3-1 16,-2 0-1-16,3 0 2 0,1 0-1 15,3 5 0-15,0 6 0 16,3-2 0-16,-5 4 0 15,1-1 0-15,-8 0 0 16,-1 2 0-16,-9 1 0 16,-5 1-1-16,-4 0 1 15,-10 2 1-15,-4 1-2 0,-7 1 3 16,-4 2-3-16,-8 1 1 16,-5 2-1-16,-6 3 2 15,-3-1-1-15,-6 5-1 16,-2 0 1-16,-4 2-2 0,-4 2 2 15,-4 1-4-15,-5 1 3 16,-6 1-2-16,-3 2 1 16,-6 0 0-16,-4 0 1 15,-7-2-1-15,-3 1-1 16,0-7 2-16,-9 0 1 16,-9 1-5-16,-4-4 6 0,-5 0-2 15,-3-2-4-15,-8 3 4 16,-1-5 0-16,-6 5 0 15,-3-5 0-15,-5 4 0 16,-2-6 1-16,-5 3 0 0,-3-4 2 16,-1 2-2-16,-4 0 1 15,-2-2-1-15,-4-3 2 16,-3 3-3-16,-4-3 1 16,-2-1 1-16,-4 1-1 15,-3-2 1-15,-2-1-1 16,-1 1 2-16,-2 0-2 0,-1 0 0 15,-1 1 0-15,0-2 1 16,0 1-4-16,-1-3 5 16,-2 2-1-16,0-1-1 15,-4-7 0-15,-1 3 0 16,-3-5 0-16,0 0 0 0,-3-1 1 16,1-1-2-16,1-1 2 15,-1-1-1-15,1 1 0 16,2 0 0-16,0-1 0 15,-1-1 0-15,4-1 2 16,-3 1-3-16,2-2 5 0,-2-2-4 16,0 2 1-16,-2 0 0 15,-1 0 1-15,0 0-2 16,1-3 1-16,-3-2-1 16,4 1 1-16,-2-3-2 15,2 0 1-15,5 0 2 0,3 0-3 16,5-3 1-16,2 0 2 15,3 1-2-15,5-7-1 16,-3 1 2-16,4-2 2 16,1 1 2-16,0-4-2 15,7-1 0-15,-2-3 0 16,3 2-1-16,4-2 1 0,3-1 0 16,4 0 1-16,3 0 0 15,1-1-3-15,7-2 2 16,3 2-1-16,2-2 1 15,9 0-1-15,5 0 1 16,4-1-1-16,6-1 7 0,8-2 2 16,5-3-4-16,7-1 2 15,4-3 6-15,4-6-13 16,14-5-1-16,9-3 1 16,13-8-4-16,8-3 3 15,14-4 0-15,11-2 0 0,15 1-2 16,16 3-1-16,18 4-10 15,25 6-10-15,28 8-27 16,24 3-78-16</inkml:trace>
  <inkml:trace contextRef="#ctx0" brushRef="#br0" timeOffset="48687.5144">16640 13228 195 0,'8'-27'173'0,"4"-5"-130"15,2 0-34-15,1 2 5 16,0 0 2-16,5 0-9 15,2-2-4-15,7 0-1 16,2-1 1-16,6 0-1 16,6-1 0-16,6 2-2 0,7-2 3 15,5 4-1-15,7 0 0 16,5 0 0-16,6 1-1 16,6-2-1-16,7 3 0 15,1-2 1-15,4-2 0 0,8-1 2 16,7 0 0-16,5-1 3 15,5 4 0-15,7-3-2 16,9 5-1-16,4 3-2 16,9 5 1-16,4 2-2 15,2 6 0-15,7 1 1 0,3 2-2 16,1 5 2-16,2 3-1 16,0 1 1-16,4 0-1 15,2 1 0-15,2 10 0 16,0 2-1-16,1 1 2 15,3 4-2-15,-4 3 1 16,1 2 1-16,-3 6 0 0,0-1-2 16,-1 7 3-16,0 0 1 15,-4 6 1-15,-1 2 1 16,-1 2-2-16,-4 3-3 16,-5 4 0-16,-1 3 0 0,-1 5 0 15,-9 3 0-15,4 3 1 16,-2 2-2-16,-2 5 1 15,-1 2 0-15,-1 0 0 16,-6 3 0-16,2 2 0 16,-5 2 0-16,-3 2 1 15,-4 2-2-15,-4 5-1 0,-7 0 4 16,-4 0-2-16,-7 0 0 16,-3-2 0-16,-6 2 0 15,-5-4 1-15,-8-3-2 16,-4 4 1-16,-7-4 0 15,-9-2 0-15,-6-3 0 16,-9-7-2-16,-7-1 4 0,-5-2-2 16,-6-1-2-16,-9-1 2 15,-2 2-3-15,-5 0 5 16,-4-1-4-16,-4 4 1 16,-7-2 1-16,-3-2-2 0,0-5 2 15,-13 0-2-15,-6-2 1 16,-6-3 0-16,-2-2 0 15,-9-1 0-15,-3 2 1 16,-9-1 0-16,1-1 0 16,-8 2 1-16,-4 0-1 0,0 0 0 15,-6 0 0-15,2 0 1 16,-5-2-1-16,-6-1 0 16,3-1 0-16,-5-3 0 15,-6 0-1-15,-3-3 1 16,-5 1 0-16,-3 0 1 15,-4-5-2-15,-5 0 2 0,-4-1 0 16,-2-2 1-16,-3-1-2 16,-1 0 0-16,-1-1 3 15,0 0-2-15,1-1-1 16,1-1 3-16,-2-1-1 0,1-3 1 16,-4-2 0-16,3-3 0 15,-7-5 0-15,-4-3-1 16,-4 0 2-16,-1-6-1 15,-3-1 0-15,-5 0 0 16,1-4-2-16,-1-1 1 16,0 1-1-16,0-2-1 0,1-3 2 15,-1 0-2-15,1-5 2 16,-1 2-2-16,1 0 2 16,0-4 0-16,-3-8-2 15,0 0 3-15,2-3-2 16,1 0 1-16,-1-3-1 15,1-2 1-15,1-1-1 0,2-4 2 16,0-2-3-16,4-1 2 16,2-5-1-16,1-1-1 15,4-1 2-15,5-5-1 0,0 2 0 16,6-4 0-16,-2-1 1 16,3-3 2-16,-1-4-3 15,-2-3 0-15,-1-3 1 16,5-1-1-16,-2 0 0 15,2-2 0-15,2-5 0 16,3-2 0-16,5-2 0 16,4-4-1-16,2-2 0 0,4-4 1 15,4-3 0-15,6 1 2 16,0 2 1-16,5-3 0 16,6 0-1-16,3-4-1 15,2 0-1-15,6-5 1 0,1-2 0 16,4-3-2-1,0 1 1-15,7-1-2 0,0-2 2 16,6-3 0-16,4-1-1 16,7-2 1-16,7-1-1 15,2-3 1-15,10 4 0 0,8-2 3 16,1-2 7-16,5-4 2 16,13 2-4-16,1-7-2 15,7-1-1-15,4-5 0 16,3-3-1-16,6-2-2 15,4-4 0-15,10-3 4 16,5 0 0-16,11 2 0 0,13 4-3 16,21 10-2-16,25 11-2 15,36 16-5-15,45 23-25 16,59 22-37-16,60 23-44 16,63 19-305-16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5:49:39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2097 5479 238 0,'-14'-26'5'0,"1"1"-1"0,4 0 6 15,-3-4 16-15,4 4 1 16,1 0-3-16,2 4 2 16,3 3 4-16,-1-2-11 15,1 4-3-15,2 2 0 16,0 2-2-16,0-1-4 15,0 2-5-15,0 4-3 0,0-3 0 16,7 4 0-16,-2 1-4 16,5 0 1-16,4 0-4 15,1 5 3-15,9-1 2 16,8 1-4-16,4 0 4 16,7 0-2-16,11 1 4 15,8 4-1-15,7 0 1 0,8 0-2 16,4 0 0-16,7-1 1 15,1 0 0-15,6 1-1 16,3-1 0-16,4 0 1 16,8 0-5-16,4 0 4 0,7-3-1 15,7 4 2-15,5-1 1 16,8-1-2-16,6 0 0 16,6-1-1-16,5-1 1 15,8 1 1-15,0-1-1 16,4 2 1-16,3-2-2 15,9-1 1-15,1 0 2 0,2 0-2 16,2 0-1-16,6 0 2 16,4 0-1-16,-2 0 0 15,5-5-1-15,4 2 2 16,1-2-1-16,0-1-1 0,3-1 2 16,0 0-1-16,-3-2 1 15,-4-4-1-15,-3 2 0 16,-6-3 2-16,-12 2-3 15,-5-3 4-15,-9 2 1 16,-7-1-1-16,-11-1-2 16,-9 4 0-16,-5 2 1 0,-9 2-1 15,-10 1-1-15,-9 6 2 16,-9 0-2-16,-11 0 1 16,-11 2-1-16,-14 9 0 15,-10 0 0-15,-10 7-1 16,-9 2-1-16,-5 6 1 0,-3 8 1 15,-6 7-2-15,0 12 1 16,-3 6 1-16,-3 11 0 16,0 9 0-16,-1 8 2 15,0 3-3-15,-1 5 1 16,2 7 1-16,-2 3-1 16,0 4-1-16,4 2 3 0,-1 7-1 15,2-3 0-15,-4 3 1 16,-3 0-1-16,4 1 2 15,-3-1 0-15,-1 0-2 16,4-2 2-16,-2-2-1 0,2-5-2 16,-2-2 1-16,-3-3 0 15,-4-9 0-15,-3 1 0 16,0-8-1-16,-8 0 1 16,-14-11-1-16,-9-7-1 15,-4-2 2-15,-14-7-2 16,-4-9 1-16,-12-2 0 0,-13-6 1 15,-8-5-1-15,-13-1 0 16,-12-6 1-16,-12-5-2 16,-11-6 0-16,-10-5 1 15,-6-2-1-15,-9-4 1 16,-2-5-1-16,-7 0 3 16,-2-3-3-16,-6 0 1 0,-1-2 1 15,-8 0 0-15,-8 0 1 16,0 0-4-16,-10-2 3 15,0-1 1-15,-2-1-2 0,-3 0-2 16,-2 3 2-16,-4-3 2 16,2 4-4-16,-3 0 3 15,1 0 0-15,2 0 0 16,4 0 0-16,9 0-2 16,1 0 3-16,6 2-2 15,5 0 0-15,6-2 1 16,5 0 3-16,5 0 1 0,5 0-1 15,2 0-1-15,9-4 7 16,4-3-5-16,10-4-2 16,6-1 0-16,9-3-1 15,12-4 1-15,9-3-1 0,5-4 0 16,8-5-3-16,6-3 2 16,-1-3-1-16,5-6-1 15,0-3-1-15,5-4-6 16,6-9-8-16,3-4-2 15,9-6-12-15,11-6-31 0,2-9-2 16,5-4-49-16</inkml:trace>
  <inkml:trace contextRef="#ctx0" brushRef="#br0" timeOffset="421.8488">1355 5755 401 0,'-3'-96'3'16,"-2"4"13"-16,-3 7 20 15,-3 9-2-15,1 10-14 0,-2 7-11 16,4 13-2-16,1 14-5 16,0 8-2-16,3 15 0 15,4 9-3-15,0 4-51 16,11 21 14-16,4 11 39 15,4 14-3-15,1 8 7 0,1 14-2 16,-1 10 0-16,-4 13 0 16,-2 12-1-16,-2 16 1 15,-2 12 2-15,1 15 1 16,-4 14 1-16,-1 13 5 16,2 7 4-16,-1 2 0 0,-1 6-1 15,1 4 1-15,-1-3 4 16,-3-6-7-16,2-2 9 15,1-2-8-15,-1-4-7 16,2-9 0-16,2-4-3 16,4-11 1-16,5-9-2 15,11-16-1-15,14-15-1 0,18-26-60 16,16-33-66-16</inkml:trace>
  <inkml:trace contextRef="#ctx0" brushRef="#br0" timeOffset="1374.9021">9813 4274 482 0,'46'-54'6'15,"-2"-5"10"-15,-6 5 11 16,-10 3 15-16,-1 1-21 16,-7 0-10-16,-4 4-2 15,-5 0-2-15,-4 8-4 16,-1 2-2-16,-6 6 1 0,0 5-7 15,-5 6 0-15,-10 2-13 16,-12 3-8-16,-13 7 6 16,-7 2 15-16,-9 5 6 15,-6 0-2-15,-3 15 3 16,4 10-2-16,-2 10-1 0,7 7 1 16,7 5 0-16,5 4 2 15,8 4-3-15,6-2 0 16,11 0 2-16,7-6 0 15,10-4-4-15,2-3 2 16,17-10 1-16,12-5 4 16,12-5 0-16,9-8 2 0,5-9-2 15,8-3 1-15,-2-1-2 16,-3-13-2-16,-8-8 1 16,-12-4 4-16,-8-5 10 15,-9-2-4-15,-9-2-5 16,-4-2-4-16,-1 1-6 0,-6 6 4 15,-1 3 0-15,0 10-1 16,0 3 0-16,0 10 2 16,0 4-1-16,-1 3-9 15,-6 15-3-15,0 6 9 0,1 9 3 16,0 8-1-16,3 5 1 16,3 3-2-16,12 4 2 15,19 2-2-15,19 0 1 16,22 1-6-16,21-2-42 15,17-6-26-15,2-11-29 16,4-14-50-16,-14-15-62 0</inkml:trace>
  <inkml:trace contextRef="#ctx0" brushRef="#br0" timeOffset="1640.5132">11095 3813 136 0,'0'-21'330'16,"0"5"-317"-16,-4 3 11 16,-6 6-7-16,-10 6-14 0,-7 1-5 15,-6 5 2-15,-8 15-1 16,-2 6-1-16,-3 10 1 16,-2 9-1-16,7 10 2 15,2 3-1-15,9 6 1 16,3 3 0-16,13 1 0 15,2-1 0-15,12-2-1 16,7-5 0-16,20-4 2 0,17-6 0 16,19-13-2-16,12-14-99 15</inkml:trace>
  <inkml:trace contextRef="#ctx0" brushRef="#br0" timeOffset="3156.0148">11560 3874 535 0,'-29'-10'3'15,"-3"2"-5"-15,-6 8 1 16,-4 8-1-16,-7 13 0 0,-1 8 1 15,-4 9 1-15,1 5 0 16,3 5 1-16,4 4-1 16,6 2-1-16,10 3 0 15,10 0 0-15,9-4 2 16,11 0-2-16,7-1 1 16,19-4 0-16,8-6 3 15,7-5-2-15,6-6 0 0,4-8 4 16,5-9-3-16,5-9-1 15,-2-5 1-15,4-11-1 16,0-10 0-16,2-7 1 16,-3-6-1-16,-4-6-1 0,-9-4 0 15,-6-3 3-15,-11-4-4 16,-12 2 1-16,-10 3 1 16,-10 3-3-16,-1 8 2 15,-17 8-2-15,-5 6 1 16,-6 10 0-16,-3 5 1 0,-1 6-2 15,1 10 1-15,0 10-2 16,5 11 2-16,1 7-1 16,8 5 1-16,6-1 1 15,7 1-2-15,5-2 1 16,12-2 0-16,15-5 0 16,10-2 3-16,16-5 1 0,8 0-2 15,10-8 0-15,9-4 1 16,8-6-2-16,3-6 2 15,1-4-2-15,-2-10 1 16,-3-14-1-16,-7-9 0 0,-7-11-2 16,-12-8 1-16,-7-13 0 15,-9-5-1-15,-9-4-3 16,-9-10 0-16,-9 5 2 16,-4 0 1-16,-5 6 1 15,-4 7 2-15,-1 10 0 16,-2 13 0-16,-2 10 1 0,1 14-1 15,-1 8 1-15,0 10-1 16,-3 2-12-16,-4 19 10 16,-2 14 0-16,-2 14 0 15,2 18 0-15,2 17 2 16,2 16-2-16,5 16 1 16,0 6 1-16,5 10 1 0,4 4 1 15,-2 1 0-15,-1-3 3 16,-1-1 1-16,-5-5 1 15,0-7-4-15,-2-8-1 0,-9-5 1 16,-3-12-2-16,-6-7-1 16,-1-9 0-16,-1-13 1 15,-3-12-2-15,0-15 0 16,-1-15-3-16,0-15-19 16,4-12 9-16,-1-27 8 15,1-13-2-15,5-20-3 16,2-17 5-16,4-9 4 0,3-12 1 15,4-3 1-15,2-8 3 16,2-1 5-16,0 5 4 16,4 1-1-16,5 4 1 15,6 10-5-15,5 13-2 16,9 10-6-16,5 13-2 16,10 14-1-16,2 14 0 0,5 9 0 15,-3 11 4-15,-5 10-1 16,0 0-2-16,-7 20 1 15,-6 7-1-15,-1 7 1 16,-7 5 0-16,-6 9 1 0,-7 0-1 16,-7 2 0-16,-2 4-1 15,-4-1 3-15,-7-3-1 16,-3-3 1-16,-1-4-1 16,1-6-1-16,4-10 2 15,2-6-2-15,5-9 2 0,3-7 0 16,0-5 3-16,13-9 2 15,9-13-6-15,7-6-11 16,9-12-8-16,9-5-8 16,3-8-11-16,5-6 16 15,5-5 9-15,-3-4 16 16,-1-4 0-16,-7-6 10 0,-3 0-10 16,-12-3 15-16,-3 1 1 15,-9 2-6-15,-7 0-5 16,-2 7 3-16,-4 9-5 15,-4 9-4-15,0 9-1 0,-2 12 1 16,-3 10-2-16,0 11 0 16,0 9 0-16,0 2-6 15,0 21-9-15,0 15 13 16,0 13 1-16,0 13 1 16,0 14-1-16,0 12 1 15,0 6 0-15,0 3 2 0,-3 0-1 16,2-2 1-16,-3-6-1 15,4-5 0-15,0-9 1 16,0-5-1-16,4-8 0 16,5-10 0-16,2-11-1 0,4-14-36 15,-3-20-87-15</inkml:trace>
  <inkml:trace contextRef="#ctx0" brushRef="#br0" timeOffset="3327.8908">13370 4172 513 0,'5'-38'24'0,"15"4"14"15,16 4-1-15,15 3-19 16,20 9-15-16,30 7 1 16,29 11-6-16,29 6 1 0,33 19-2 15,22 7-87-15,12-3-88 16</inkml:trace>
  <inkml:trace contextRef="#ctx0" brushRef="#br0" timeOffset="6749.7168">1639 10044 339 0,'-2'-31'20'0,"2"-1"-2"15,7 0 11-15,11 0-10 16,8 0-12-16,4 4-6 15,13 1-1-15,8 4-1 16,10 3 2-16,14 6-4 16,13 1 3-16,14 4 2 0,8 0-3 15,12 4 2-15,5 1 0 16,15 3-1-16,5-1 0 16,12 2 4-16,4-2-3 15,7 2-1-15,13-2 2 16,0 1 0-16,4-2-1 0,2 0 3 15,5-1-4-15,3 1 3 16,5-1-5-16,6 3 3 16,10-3-2-16,6 2 2 15,5-1-1-15,7 1 0 16,5 2 1-16,-1-2-1 16,0 0 1-16,-1 2-1 0,0 0 1 15,-1-2-3-15,-2 1 1 16,1 1 2-16,1-2-11 15,6 0 8-15,-2 2-7 16,5 0 2-16,0 0-4 0,3 0 16 16,-2 0-2-16,-4 4-2 15,-4 1 2-15,-5 2 1 16,-7 2-2-16,-14 0-2 16,-9 0 0-16,-13 0 0 15,-13-1 1-15,-11 2-1 0,-20-3-1 16,-7 0 2-16,-19 2 0 15,-13-2-1-15,-13 5 0 16,-16 3-1-16,-6 3 1 16,-14 1 0-16,-9 10-1 15,-9 3 1-15,-5 7-2 16,-6 11-1-16,-6 9 2 16,-2 11 0-16,-5 8 0 0,-4 9 0 15,-1 12 0-15,-1 5 3 16,-3 5-3-16,1 8 2 15,-2 5-1-15,1 3 0 16,-3 5 1-16,-2 1 3 0,1 1-1 16,-3 2 2-16,-2-4 0 15,0-2-3-15,0 1 1 16,0-8 0-16,-7-2-1 16,-1-8-1-16,-4-4 0 15,-8-5 0-15,-6-13 0 0,-11-5-1 16,-8-7 2-16,-12-4-1 15,-6-6 1-15,-16-2-1 16,-13-3 0-16,-7-3-1 16,-13-4 2-16,-12-5-2 15,-13-3 0-15,-7-4 0 16,-12-3 0-16,-11-4 1 0,-9-4-2 16,-12-2-13-16,-11-5 13 15,-10-2-9-15,-8-8-6 16,-10-1 3-16,-8-3 4 15,-7-5 6-15,-4-1 4 0,-5 0-1 16,-1-3-1-16,-2-2 1 16,5 1 3-16,-1-1-1 15,-1 0-1-15,3 0 8 16,-3 0 0-16,0-1 0 16,-5-5 0-16,0 0-1 15,-1-4 1-15,-2 1-2 0,1 1 0 16,-5-2-4-16,7 2-2 15,1-1 3-15,6 3-3 16,3-1-1-16,7 0 1 16,7 3-2-16,14-3 2 15,11 0-1-15,12-1 0 16,18-2 0-16,17-2 0 0,20 2 1 16,18-3-1-16,17-4 1 15,18 4-2-15,13-5 1 16,13 0 1-16,11-7-1 0,8-3 0 15,10-8 0-15,3-10-26 16,10-10-47-16,6-11-154 16</inkml:trace>
  <inkml:trace contextRef="#ctx0" brushRef="#br0" timeOffset="7280.9132">2134 9928 306 0,'13'53'5'0,"3"6"-3"16,1 9-1-16,-3 9 2 15,0 5 10-15,-1 9 11 16,0 5-12-16,-5 7-1 15,-1 7 2-15,-1 5 0 16,-1 8-5-16,-5 6 1 16,0 6-3-16,0 6 0 0,-12 9 1 15,-2 0-3-15,-6 5-1 16,0 2-1-16,-1 4 0 16,-3-3-1-16,4-2 3 15,0-1-1-15,8-7 3 16,3-3 3-16,6-12 2 0,3-8-4 15,0-10-2-15,5-14 2 16,7-9-1-16,5-12-1 16,2-10-4-16,8-9 1 15,9-17-2-15,7-26-73 16</inkml:trace>
  <inkml:trace contextRef="#ctx0" brushRef="#br0" timeOffset="8468.3371">13911 11185 346 0,'24'-16'13'0,"-4"-4"0"16,1 2 24-16,-8 3-8 15,2 0-10-15,-4 1 2 16,-3 3-6-16,0 3-5 0,-2 2-7 16,-5 2-1-16,-1 4-1 15,0 0-2-15,-1 6-3 16,-13 5 4-16,-5 3-1 16,-9 0 0-16,-6 1-1 15,-14-2-1-15,-8 2 1 16,-8-3 2-16,-8 1 0 15,-7-1 0-15,-6-1 1 0,-4-2-1 16,-2-2-1-16,-1-1 3 16,-3-6-2-16,4 0 2 15,2 0-2-15,8-6 1 16,6-1-1-16,9-2 1 0,8 0-1 16,8 0 0-16,7 1 0 15,9-3 0-15,7 2-18 16,7-8-36-16,13 2-60 15</inkml:trace>
  <inkml:trace contextRef="#ctx0" brushRef="#br0" timeOffset="8858.9254">13020 10868 427 0,'18'0'13'15,"-7"0"-4"-15,-7 0 10 16,-4 0-10-16,-14 3-10 16,-6 6 1-16,-13 5 1 15,-5 0-1-15,-5 3 1 16,-6 1-1-16,1 1 1 0,-2 3-2 16,3-1 2-16,0 2-2 15,3-2 3-15,8 3-3 16,4-1 1-16,6-3 0 15,8-3 0-15,6-1-1 16,8 1 2-16,4-3-2 0,9 2 3 16,16 4 2-16,11 5 4 15,12 2 0-15,8 3-5 16,10 3 0-16,2 3-1 16,-2 0-2-16,-3 0 1 15,-6-3-1-15,-7 0 1 0,-10-7-1 16,-9-3-15-16,-9-5-55 15,-7-12-141-15</inkml:trace>
  <inkml:trace contextRef="#ctx0" brushRef="#br0" timeOffset="9421.3917">12910 12123 487 0,'-14'-5'8'15,"-4"-11"-7"-15,-4 2 0 16,0-2 2-16,-4 2-1 16,1-1-2-16,1 0 1 15,3-2-1-15,3-3 0 0,4 2-3 16,8-1-16-16,6 0 6 15,0-1 5-15,18 6 6 16,4-1 0-16,4 5 1 16,0 2 1-16,2 5 3 15,1 3-1-15,3 0 1 16,-4 9-3-16,2 5 0 0,-3 4 1 16,0 4-1-16,-5 3 0 15,-5 1 0-15,0 1-1 16,-7 2 1-16,-1-3 0 0,-3 3 0 15,0-4 0-15,-5-5 0 16,-1-3 0-16,0-5-1 16,0-6 1-16,0-3 0 15,-1-3 1-15,-3 0 1 16,2-12 14-16,0-5 0 16,2-5-7-16,0-9-5 15,0 0 1-15,2-4 0 0,7 0-2 16,5-1 0-16,4 0-1 15,4 3-2-15,-1 2 0 16,6 5 0-16,0 6 0 16,2 9-3-16,3 8-12 15,2 3-23-15,0 7-5 0,0 9-9 16,0 2-18-16,-3 1-48 16</inkml:trace>
  <inkml:trace contextRef="#ctx0" brushRef="#br0" timeOffset="10811.9024">13572 12040 402 0,'0'0'22'0,"0"0"-6"16,0 0-7-16,0 0-1 0,0 0-8 15,0 0 0-15,0 3 0 16,0 4 0-16,5 3 0 15,9 0-4-15,6-1-16 16,5-2-17-16,6-2 10 16,3-3 16-16,0-2 7 0,0-2 6 15,-5-7-1-15,-1-5 1 16,-2-4-1-16,-7 1 0 16,-4-5 1-16,-5-1-2 15,-6 0 2-15,-4-2 1 16,-2 3-2-16,-14 3 1 0,-6 2-1 15,-6 1 2-15,-6 8-1 16,-2 4 0-16,-3 4 3 16,-3 6-4-16,4 10 1 15,4 9-1-15,5 3-1 16,7 9 2-16,9 1-1 0,6 8 4 16,7 2 1-16,1 6-2 15,18-2-1-15,10-1 0 16,7-1 0-16,9-7-2 15,3-5 3-15,5-10-2 16,3-7 0-16,5-6-1 16,1-10 0-16,3-5-1 15,-2-3 1-15,0-14-2 0,-11-6 2 16,-8-10 1-16,-10-3-2 16,-8-5 0-16,-11-4 1 15,-8-3-1-15,-7 3 0 0,0-1 1 16,-11 3-1-16,-5 9 1 15,-1 9-2-15,-2 7 2 16,-3 11-1-16,-2 7 0 16,2 3-1-16,-2 18-1 15,1 5 2-15,-1 5-2 16,7 5 4-16,2 0-2 0,6-1 0 16,6 1 0-16,3-4 0 15,7-2 0-15,11-3 2 16,3-6-1-16,6-2 3 15,2-4-3-15,3-8 2 16,4-1-1-16,2-6-1 16,0 0 0-16,3-11-1 0,-4-3 0 15,0-8-1-15,-7 2 2 16,-5-3-1-16,-5-2 0 16,-5 6 2-16,-5 1-3 15,-3 5 3-15,-3 3 3 0,-4 6 1 16,0 4-1-16,0 0-6 15,0 4-1-15,0 8 2 16,-4 4 0-16,1 3 0 16,3 3-1-16,0-1 1 15,0 3 0-15,7-1 0 0,9 2 1 16,5-4 1-16,8 1-2 16,3-5 0-16,3-2 3 15,1-6 0-15,0-9 6 16,-4 0 1-16,0-13-2 15,-1-5-4-15,-4-8 0 0,-4-3-1 16,-4-3-2-16,-2-3 0 16,-5 0-1-16,-7 0 0 15,-3 1 1-15,-2 3-1 16,-5 9 0-16,-9 4 0 16,-1 7-2-16,-6 7 3 0,1 4-2 15,-2 11 0-15,2 11 0 16,-1 2 1-16,3 7 0 15,4 3 0-15,4-2 0 16,2 0 0-16,3-6 0 16,5-1 0-16,0-5 0 15,5-5 1-15,8-7-1 0,1-4 0 16,1-4 2-16,4-7-1 16,3-15 0-16,-2-10 1 15,-1-9-2-15,1-14 0 16,0-8 0-16,-4-10 0 15,-1-4 0-15,-1-8-2 0,-4-4-1 16,-2 2 1-16,-1-1 0 16,-5 1 2-16,1 5 0 15,-3 5 0-15,0 11 1 16,0 12-1-16,0 13 3 16,0 13 8-16,0 10 1 0,0 13 3 15,-10 5-8-15,-5 26-9 16,-4 21 0-16,-5 19-3 15,-3 27 4-15,0 19 2 16,3 24 0-16,7 15 1 16,4 19 2-16,11 8-2 15,2 9 1-15,22 11-1 0,5 11-1 16,12 0 0-16,10-11-50 16,8-16-279-16</inkml:trace>
  <inkml:trace contextRef="#ctx0" brushRef="#br0" timeOffset="17062.0242">16039 4375 553 0,'2'-12'9'0,"8"-6"-3"0,5 0-5 15,2 4 2-15,9-3-3 16,8 5 1-16,14 0-1 15,14-1 1-15,13 3-3 16,13 0 2-16,12 3-1 16,17 0 3-16,12 2-2 15,11 1 2-15,18 4-2 0,9-3 0 16,13 3 0-16,12 0 1 16,13 0-1-16,8 0-1 15,18 0 2-15,9 1 0 16,14 5-1-16,7-1-1 0,14 1 3 15,10-1-2-15,7-4-1 16,2-1-3-16,8 0-1 16,5 0 3-16,3-5 1 15,1 0 0-15,-1 0 2 16,-3 1-2-16,1 4 1 16,-1 0 0-16,-7 2 0 15,-8 7 0-15,-2 1 0 0,-7 5 0 16,-6-3-2-16,-8 1-7 15,-9-1 1-15,-12-1 2 16,-4 0 3-16,-12-5 1 16,-13 2-3-16,-15-1 6 0,-7-4 1 15,-17 3-1-15,-14-1-1 16,-17 6 3-16,-14 1-1 16,-13 8 0-16,-12 2-2 15,-15 8 0-15,-7 9-1 16,-11 9 1-16,-3 8-1 0,-13 10-5 15,-6 9-4-15,-6 10 3 16,-5 8 5-16,-7 11 1 16,-3 13-1-16,-5 13 1 15,1 13 0-15,-4 8 0 16,-2 16 1-16,-2 5 0 16,-2 12 0-16,-4 5 0 0,-8 5 1 15,-3 0 1-15,-5 7 0 16,-5-1-2-16,-9 1 3 15,-4 6-2-15,2 2 0 16,3 8 0-16,6 12 0 16,7 6-1-16,2 9 2 0,20 8-2 15,10 7 1-15,4 3-1 16,4 2 6-16,1-4 3 16,-4 1-3-16,-3-8-3 15,-5-8-3-15,-7-8 1 0,0-11-1 16,-6-7 1-16,0-9-1 15,-2-10 0-15,0-8 1 16,-3-7-1-16,-2-12 0 16,-7-9 0-16,-2-7 1 15,-5-11-1-15,-14-11 0 16,-10-11 0-16,-8-9 0 16,-7-12-5-16,-14-9-7 0,-5-5 7 15,-8-10-1-15,-12-6 2 16,-7-2-1-16,-7-3 4 15,-11-4 1-15,-6 1-1 16,-10-6 0-16,-6-3 1 16,-5 0 1-16,-7-4-2 0,-3-4 1 15,-7-4-1-15,-11-1 5 16,-3-2 2-16,-12-2 0 16,-11 1-2-16,-6-1-2 15,-8-3 0-15,-6-2 1 0,-8-1 0 16,-4 2-3-16,-3-3 0 15,-6-2 1-15,2 2 0 16,-6 1 0-16,3 4-1 16,-5 0 1-16,0 5 2 15,-5-4 2-15,-5 3 0 16,-2-4 0-16,-3-2-4 0,-4-3 0 16,-5-4 3-16,0-6-5 15,2-3 2-15,2-1 0 16,-2-2-1-16,4 0 0 15,2 2 0-15,5-2 1 16,1 3-1-16,0-1 1 16,5 2-1-16,0 0 1 0,5-1 0 15,2 1-2-15,4-2 3 16,7-3-2-16,7 3-1 16,11 1 2-16,8-2-1 15,16 1 1-15,14 0-2 0,16 0 2 16,15 0-1-16,23-2-1 15,19-4 2-15,15 1-1 16,22-4-1-16,12-6 2 16,13-3 0-16,6 0-2 15,7-19 4-15,1-19-1 16,0-19-6-16,-2-23-21 0,-1-25-28 16,-5-27-71-16,1-25-187 15</inkml:trace>
  <inkml:trace contextRef="#ctx0" brushRef="#br0" timeOffset="17983.7968">16577 4457 438 0,'15'0'15'16,"-3"4"-12"-16,-7 14-6 16,0 8-4-16,-2 12 2 0,1 6 7 15,-3 14-2-15,3 4 2 16,-1 10-3-16,-1 6 1 16,0 7 0-16,-2 7 0 15,0 9-1-15,0 10 0 16,-4 8 0-16,-4 9 1 15,-4 11-1-15,0 13 0 0,3 9 2 16,0 14 0-16,2 11 1 16,2 8 3-16,1 15-3 15,1 8 1-15,-5 9 0 16,-1 8-1-16,-5 7 2 0,-1 6-4 16,0 5 2-16,-4 5 0 15,5 3 0-15,3 3 0 16,7-1 0-16,4 0 9 15,0 0 7-15,6 2 6 16,3 1 0-16,-2 0-6 16,-3 3-4-16,-4-4-8 0,0-1-1 15,-12 0-2-15,-2-8-2 16,4-6 2-16,1-6-4 16,9-7 1-16,0-5 3 15,19-4-4-15,8-8 3 16,6-5-2-16,1-7 6 0,1-10 20 15,-4-6-11-15,-4-13-10 16,-5-6-2-16,-4-17 0 16,-7-15-3-16,-4-15 0 15,-6-14 0-15,1-17 0 16,-2-10 0-16,0-11 1 0,5-5-1 16,2-8 0-16,0-4 0 15,3-6 1-15,5-4-2 16,6-12-2-16,11-27-80 15,12-34-245-15</inkml:trace>
  <inkml:trace contextRef="#ctx0" brushRef="#br0" timeOffset="21124.4142">15139 12135 369 0,'-23'-10'6'0,"-1"-1"7"16,2-5-11-16,0 3-1 15,0 0 0-15,4 2 0 16,4 0 0-16,2 5 1 0,4 3-2 15,4 0 0-15,1 3 0 16,1 0 2-16,2 0-4 16,0 0-1-16,0 3 6 15,0 3-2-15,0-1 1 16,0-1-2-16,0-2 2 16,0 0-2-16,0-1 5 0,2-1 11 15,5 0-6-15,4 0 0 16,3 0-5-16,6 0-1 15,1-3 1-15,8-1-2 16,5 0-2-16,6 1 4 16,6-3-1-16,8 0 1 0,5-6 1 15,8 4 1-15,6-4-4 16,8 0 2-16,6 3 1 16,4-3-6-16,6 3 1 15,5 2 0-15,5-3 0 16,3 7 0-16,7 2 0 0,5-1-1 15,6 2 0-15,2 0 1 16,8 0 0-16,6 0-1 16,5 0 0-16,10 2 0 15,3-1 0-15,6 1 0 16,5-1 1-16,3 2-1 16,1-3 0-16,1 0 2 0,0 0 2 15,0 0-2-15,-3-3 2 16,-2-1 6-16,-2 0-5 15,-6 0-2-15,0 0-3 16,-1-2 1-16,-6 2 0 16,0 1 0-16,-7 2-1 0,-2-3 0 15,-6 0 0-15,-8 2-1 16,-7 1 2-16,-6 1 0 16,-13 0-1-16,-6 0 0 15,-8 5 0-15,-13 3 0 16,-8 5 0-16,-11 2-1 15,-11 7-1-15,-11 0 0 0,-7 6 0 16,-5 4 1-16,-6 8 0 16,-5 8 0-16,0 6-1 15,-2 11 2-15,-1 10-1 16,0 11 1-16,0 5 1 0,1 13-1 16,-1 8 0-16,2 13 0 15,0 7-1-15,3 9 2 16,3 10-1-16,0 6 0 15,4 5 1-15,2 5 0 16,0-5-2-16,3 4 1 16,0-4 1-16,-1-5-1 0,3-4 0 15,0-4 1-15,-2-4 0 16,0-2 0-16,2-2 0 16,-1-2 0-16,-5-5-1 15,1-4 1-15,-9-7-1 0,-6-10 1 16,-7-8-1-16,-7-9 0 15,-8-6 0-15,-15-6 0 16,-12-9 0-16,-6-6-3 16,-13-11-2-16,-5-2 1 15,-13-10-1-15,-9-3 4 16,-11-7 0-16,-11-2 0 0,-8-7 1 16,-11-2 1-16,-12-4-2 15,-9-2-1-15,-8-3 0 16,-9-3 1-16,-7-2-1 15,-6 1 2-15,-4-4 0 16,-6 0-1-16,-4 0 2 0,-6-2 1 16,0 2 1-16,-4 0 1 15,-5 0 4-15,-2-3-8 16,-3 0 4-16,-5 3 0 16,-2-5-3-16,-3 1 0 15,-2-1 0-15,0-1 1 0,0 0-2 16,0 0 0-16,4 1 0 15,1-1 0-15,2 3 1 16,5 1-1-16,8-1 1 16,7-1-2-16,8-3 1 15,14 3 0-15,14-2 2 16,14 0-2-16,16-2 3 0,16 0 0 16,17 0 1-16,16 0-1 15,11 0 0-15,12-6 0 16,11-4-3-16,9-10 1 15,4-10 0-15,4-12-16 16,3-18-24-16,4-13-97 0</inkml:trace>
  <inkml:trace contextRef="#ctx0" brushRef="#br0" timeOffset="21702.4907">14861 12060 412 0,'14'31'51'16,"-7"7"-50"-16,-4 6-1 0,-3 12 2 16,-1 9-2-16,-10 9 1 15,-5 6 0-15,2 7-2 16,-6 10 2-16,6 10 1 15,-1 5 2-15,1 10 3 16,-4 8-1-16,4 9 0 16,-3 9 3-16,-2 7-7 15,-3 11 1-15,0 7-1 0,-3 9-1 16,1 11 1-16,0 8 1 16,2 5 5-16,3 11 0 15,6 4 0-15,8 4 5 16,5 1-4-16,0 1-3 15,10-11 0-15,8-9 2 0,1-17 0 16,2-18 3-16,0-20 1 16,0-20 1-16,-2-24-7 15,-1-17-1-15,1-23-2 16,0-14-1-16,1-21 0 0,4-16-4 16,13-16-32-16,7-7-50 15,12-29-161-15</inkml:trace>
  <inkml:trace contextRef="#ctx0" brushRef="#br0" timeOffset="22343.0768">22103 15495 614 0,'0'-30'7'0,"0"-1"-6"16,2 8-1-16,5 5 1 16,3 2-1-16,8 5 0 15,9 4-7-15,11 2-12 0,16 3 16 16,12 2-1-16,16 0 2 16,13 7 3-16,10 4 0 15,9-2-2-15,9-2 1 16,8 0 3-16,10-1 3 15,2-1 8-15,3-2-3 16,4 3-2-16,-6 1 0 16,-2 2 6-16,-11 3-4 0,-9 2-3 15,-12 6-1-15,-17-2-6 16,-18-2 1-16,-12 0-3 16,-16-4-12-16,-15 0-30 15,-18-7-29-15,-11-5-42 16,-6 0-75-16</inkml:trace>
  <inkml:trace contextRef="#ctx0" brushRef="#br0" timeOffset="22843.0393">23394 15415 396 0,'-79'-22'41'0,"4"-1"-27"15,4-4-2-15,3 0 12 16,2-3-11-16,3 0-10 15,7-5-2-15,5 3 0 16,12 2-1-16,9 5-5 0,10 4-11 16,7 6 9-16,10 6 6 15,3 6 2-15,0 3 0 16,7 0 2-16,2 0 1 16,2 9-2-16,-6 4 0 15,-1 3-1-15,-4 3-1 0,0 6 1 16,-6 0-1-16,-12 2 1 15,-6 2-2-15,-7 1 2 16,-13-3-2-16,-7 1 1 16,-13-4 0-16,-6-7 1 15,-8-3 2-15,-5-4 7 0,-2-5 2 16,1-2 5-16,2-1 10 16,2 0-6-16,7-2-7 15,7 2-2-15,10 0 0 16,17 1-4-16,10-1-2 15,9 0-4-15,13 1-1 0,7-1 2 16,19 3 27-16,20 4-2 16,15 5-22-16,24 12-5 15,19 8 0-15,20 10-1 16,14 8 0-16,11 12-1 16,5 7 2-16,8 8-4 15,-2 5-6-15,-4 1-20 0,-1-1-20 16,-9-10-39-16,-5-16-133 15</inkml:trace>
  <inkml:trace contextRef="#ctx0" brushRef="#br0" timeOffset="24639.7861">25381 15143 144 0,'6'-2'397'0,"-6"-1"-381"0,0 1-12 16,-14 2-7-16,-13 5 1 15,-7 10 1-15,-6 6 1 16,-5 6 0-16,2 7-2 16,3 3 4-16,8 8-1 15,9 1-4-15,8 4 5 16,12 2-2-16,3-2 0 0,15-4 0 15,11-5 1-15,9-5-1 16,9-9 1-16,7-8 1 16,5-12 10-16,6-7-7 15,5-5-2-15,-1-22-2 16,2-13 0-16,0-16 0 0,-2-8-2 16,2-15-3-16,-7-8-7 15,-6-6-3-15,-5-3-9 16,-7 0 1-16,-5-3 15 15,-10 5 7-15,-2 2 1 16,-10 12-2-16,-5 8 2 0,-4 13 4 16,-3 14 2-16,-2 15 2 15,-2 14 4-15,0 14-6 16,0 4-6-16,-6 23-2 16,-1 12 0-16,0 15 0 15,-4 12 1-15,5 9 1 0,3 7 1 16,3 6-1-16,0 2-2 15,11-1 2-15,6 0 0 16,10 3 0-16,6-5-1 16,6-3 1-16,5-7-1 15,2-13 0-15,-2-13 2 16,-2-19-2-16,-4-15 2 0,-2-15-1 16,-10-20 2-16,2-16-1 15,-8-12-2-15,-5-9-1 16,-3-2-4-16,-4 2 3 15,-4 7 2-15,-2 12 0 16,-1 11-1-16,-1 9 2 0,0 15 9 16,0 3-5-16,0 13-5 15,0 8 1-15,0 10 4 16,-1 6 4-16,1 6-4 16,0 1-2-16,0 1-2 15,11 2 0-15,8-7 0 0,6-2 3 16,8-8-3-16,8-3 1 15,4-7-2-15,6-10 0 16,-2-6 1-16,0-4-1 16,-6-9-1-16,-5-14 1 15,-11-11 0-15,-9-9 0 16,-9-3-1-16,-9-8-8 0,-7 0 1 16,-15 3 0-16,-10 3 3 15,-6 8 3-15,-3 8 1 16,-6 9 1-16,3 9-2 15,0 6 3-15,5 8-2 0,3 2 1 16,7 11 0-16,4 1 0 16,9 6 0-16,5-6 0 15,7 2 0-15,4-1 2 16,12-5 1-16,14-1 16 16,8-2-9-16,11-1-7 0,11-5-2 15,7-1 0-15,5 0 0 16,2-7 0-16,4-5-2 15,-4-4 2-15,-2-6-1 16,-7-6 0-16,-5-6 0 16,-10-7 0-16,-10-6-4 15,-9-6 0-15,-11-2-2 0,-9-2 0 16,-7 0 1-16,-2 3 2 16,-13 8 3-16,-5 6-1 15,-4 8 1-15,-1 11 0 16,2 7-3-16,-2 10 1 15,3 4 1-15,5 10 0 0,2 9-1 16,6 12 2-16,7 3 0 16,2 11 0-16,7 10 0 15,13 8 0-15,3 8 0 16,7 11 0-16,4 6 0 16,1 6 0-16,-2 1 0 0,-7-6 1 15,-4-7-1-15,-12-14 1 16,-10-15-1-16,-2-11 1 15,-17-17-1-15,-8-8 0 16,-5-12 1-16,-6-3-1 16,-2-2 1-16,-1-7-1 15,0-9 1-15,3-2 0 0,0-3 1 16,6 1 0-16,8 5 0 16,11-2-1-16,11 5 0 15,2 1 8-15,25 1 3 16,16 2-10-16,13 3-2 15,12 3 1-15,16 0-2 0,3 2 1 16,8 0 1-16,2 2 0 16,-3-2-1-16,-2 2 0 15,-4-4 0-15,-10-10 2 16,-4-5-1-16,-9-6 1 16,-6-5-2-16,-4-4 0 0,-11-6 2 15,-2 1-1-15,-12-6-2 16,-6 2 2-16,-11 3-1 15,-8 4 0-15,-3 6 0 16,-14 4 1-16,-8 7-1 16,-5 6-1-16,-5 8 0 0,-6 3-1 15,1 10 2-15,1 10 0 16,6 8-1-16,4 5 0 16,10 4 1-16,11 4 1 15,5 2 1-15,21 5 9 16,22 6 19-16,22 5-11 15,19 7-9-15,25 9-7 0,16 3-1 16,18-2-3-16,21-15-42 16,10-29-134-16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5:50:35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1966 5422 354 0,'9'0'4'16,"-2"0"1"-16,-4 0 16 15,0 0 15-15,-3 0-15 16,0 0-11-16,0 0-1 16,3 0-5-16,2 0 0 0,6-2-2 15,4-1-2-15,12-1 2 16,7 2-1-16,12 1-2 15,8 1 1-15,9 0 4 16,7 0-2-16,6 0-1 0,4 0-1 16,3-2 4-16,7 2-2 15,3 0 2-15,6 0-2 16,4 2 2-16,9-2 2 16,8 3-4-16,8 2-2 15,4-3 1-15,12 2-2 16,4 0 3-16,8-1-2 0,4 1-2 15,5-3 3-15,5 1 0 16,2 2-1-16,-2-1 0 16,4-1-2-16,6 0 3 15,3 2-1-15,-2-3 0 16,6 5 0-16,9-3 0 0,1 2 0 16,6 2-1-16,7 3 1 15,4-3 2-15,3 1-3 16,2 2 2-16,4 0-1 15,-4-1 2-15,1-2-2 16,-2 0 2-16,-1-1 0 0,-7-1 2 16,-3-3 0-16,-2 2-3 15,-3-1 0-15,-4 1-1 16,-2-1 0-16,3 2 0 16,-3 1 0-16,-6-1-1 15,-1 2 2-15,-6 0-1 16,-9 1 0-16,-7-1 0 0,-11 0 1 15,-12-2-1-15,-8 3 1 16,-12 0-3-16,-11 1 3 16,-9 2 0-16,-12 5-3 15,-15-2 2-15,-9 6 1 0,-8 7-1 16,-8 3-1-16,-7 5-1 16,-6 7-1-16,-2 4 1 15,-9 10-2-15,-3 4-1 16,-2 4 4-16,-6 9 1 15,-3 6-1-15,1 5 3 16,-3 7-4-16,-3-1 3 0,-1 9-1 16,-5 2 1-16,-1 6 0 15,-2 6 1-15,0 8 1 16,-4 6 0-16,-4 6-1 16,0 8-1-16,1 9 0 15,1 6 0-15,0 2-1 0,6 11 2 16,0 2-1-16,8 7 0 15,3-5-1-15,4-4 2 16,-3 2-1-16,-2-5-1 16,-3-5 0-16,-4-2 2 15,-3 0-2-15,-5 2 1 0,-10 1 0 16,-2-1 0-16,-2-2-1 16,-1 0 1-16,0-5 0 15,6 0-1-15,5-6 0 16,6-2 0-16,3 3 1 15,0-1-1-15,12-4-1 0,0-1 2 16,1-6 0-16,-6-2-1 16,-2-6 0-16,-5-5 1 15,0-5-1-15,-10-5 2 16,-5-3-2-16,-4-6 2 16,-3-4 0-16,0-3-1 15,0-4-1-15,-2-7 0 16,-1-3 1-16,-2-4-1 0,-2-3 0 15,-3-10-3-15,-6-5 1 16,-6-7-1-16,-9-6 1 16,-8-7-3-16,-9-1 6 15,-9-10-1-15,-7-3-1 0,-8 0 5 16,-6-9-3-16,-2-1 1 16,-10-5 0-16,-1-3 0 15,-4-1 0-15,-3-6 2 16,-3 0 0-16,-8-3-2 15,2 0 2-15,-5 0 1 0,-3 0-1 16,-3-6 0-16,-2-1-4 16,-3 0 3-16,-4-2 0 15,-2 2-2-15,-3-2 1 16,-4-2 0-16,-3 0-1 16,0 3 2-16,-4-5-4 15,-2-2 3-15,-3 1-3 0,-7 0 2 16,-1-4-1-16,-5 5 1 15,-4-7-1-15,-1 3 2 16,0 2-3-16,-6-2 1 16,-1 3 1-16,0 2-2 15,0 1 2-15,0-2-2 0,3 1 1 16,4 2 1-16,8-1-1 16,3 0-1-16,1 0 1 15,3-2 2-15,3 3-3 16,-3 4 1-16,0-4 1 15,3 3-2-15,-1 2 2 0,6 1-2 16,4 1 2-16,8 1-1 16,11 0 1-16,11 2-1 15,16 0-1-15,18 0 1 16,14 0-1-16,19 0 1 0,12 0 1 16,14 0-4-16,12 0 1 15,6-7-15-15,3-11-1 16,5-10-11-16,1-17-39 15,0-20-111-15</inkml:trace>
  <inkml:trace contextRef="#ctx0" brushRef="#br0" timeOffset="828.0775">1973 5456 670 0,'10'-7'0'16,"2"1"-7"-16,-9 6 2 16,1 13 0-16,-4 13 0 15,3 12-4-15,2 9 2 16,1 11 3-16,2 10-3 0,-2 6-5 16,7 8 4-16,2 8 1 15,0 9-1-15,7 8 6 16,2 13 1-16,1 6 2 15,-1 15-1-15,0 11 0 16,-6 10 1-16,-7 7 0 16,-10 7-2-16,-1 10 3 0,-19 7-2 15,-11 3 5-15,-12 8-2 16,-3 6-1-16,2 6-1 16,0 7 1-16,9 1-2 15,7 7 0-15,12 1 1 16,10 2 0-16,5 4 0 0,16-1 0 15,2 1 0-15,5-1 0 16,-3-3-1-16,-6 0 1 16,-2-3-1-16,-7-1 0 15,-5-2 1-15,0-4 0 0,-3-5 4 16,-7-7 9-16,1-9-1 16,0-5-3-16,3-3-3 15,-2-11-3-15,6-8-1 16,-2-8-1-16,3-15-2 15,1-12 1-15,0-18-1 16,0-19 0-16,0-28 1 16,0-20-1-16,0-21 0 0,0-17 1 15,0-18 0-15,5-14 4 16,8-27-4-16,6-25-122 16,10-22-360-16</inkml:trace>
  <inkml:trace contextRef="#ctx0" brushRef="#br0" timeOffset="2515.466">10982 9530 116 0,'-15'0'22'0,"0"-4"3"15,0 0 6-15,-1 1 1 0,0 3-4 16,-3 0 3-16,-2 0-1 16,-2 0-13-16,-8 0-7 15,-4 0 4-15,-6 0-4 16,-3 0-6-16,-6 0-3 16,-4 0 0-16,0 0 0 15,-2 0-1-15,5 0 0 0,-5 3 0 16,-2 3 1-16,2 1-1 15,-3 1 1-15,-4 0 1 16,-5-1 1-16,-6 4 2 16,-6-2 0-16,-7 0-3 15,-6 0-1-15,-2 2 0 0,-4-3-1 16,-4-2 2-16,-2 3-1 16,-2-4-1-16,-2 0 0 15,-2-1 0-15,-3-4 1 16,-3 2-1-16,-6-2 4 15,-2 0 1-15,-3 0 0 0,-2 0 1 16,0-6-3-16,-1-1 1 16,7 0-3-16,3 0 2 15,10-2 5-15,9-1 5 16,12 3 3-16,13-1-5 16,14 1-6-16,9 1-3 15,17 2-1-15,10-1 0 0,10 2-1 16,14 0-1-16,6-3 3 15,22 5-32-15,18-3-36 16,15 1-60-16,16-1-17 16</inkml:trace>
  <inkml:trace contextRef="#ctx0" brushRef="#br0" timeOffset="3046.6643">10986 9671 209 0,'-13'4'20'15,"-8"-4"-18"-15,-10 3 2 16,-7-3 9-16,-10 2 0 16,-10 0-1-16,-6-2 16 15,-11 0-19-15,-8 0-4 16,-7 0-3-16,-7 1 0 0,-8-1 3 15,-5 2-1-15,-6 0 1 16,-2 1 8-16,-6-1-1 16,-2 2 1-16,-5-2 1 15,-4 1-1-15,-1-3-2 16,-4 2-6-16,-2-2 1 0,-3 0-2 16,-1 0-2-16,5 0 1 15,0-3-2-15,5-1 0 16,1 0-1-16,7-3 3 15,10 4 0-15,12-4 1 16,18 3 2-16,18 0 0 16,23 0-3-16,28 4-1 0,26 0-2 15,45 0-15-15,40 0-3 16</inkml:trace>
  <inkml:trace contextRef="#ctx0" brushRef="#br0" timeOffset="6843.474">7010 11626 300 0,'11'-14'33'16,"-4"-1"-31"-16,0 3 8 15,-3 1 14-15,1 1-18 16,0 0 3-16,-1 3 8 16,-2 2-7-16,-1 2-2 15,1-1-4-15,2 2-1 16,-4 2-2-16,0 0-2 0,0 0 0 16,-4 4 1-16,-3 3 0 15,-1 2 1-15,-7 2-1 16,-5 1 1-16,-1 1-1 15,-8-3 2-15,-3 1-1 0,-6 0 0 16,-7-4 0-16,-5 0 0 16,-6-1 0-16,-3-3-1 15,-7 0 2-15,-12-1-1 16,-2 0 0-16,-7-2-1 16,-10 0 0-16,-4 0 3 0,-3 0-4 15,1 0 1-15,-2-4 1 16,6 3 1-16,4-1 2 15,7 0 1-15,5-1-1 16,10 1 3-16,5 0-3 16,12-1 0-16,11-1 1 15,9 0-3-15,9 2 0 16,8 1-1-16,6-1-2 0,7 2 3 16,6 0-2-16,6 0-31 15,15 0-38-15,17 0-111 16</inkml:trace>
  <inkml:trace contextRef="#ctx0" brushRef="#br0" timeOffset="7234.0886">7004 11774 361 0,'-34'0'12'15,"-9"0"-10"-15,-13-2 1 16,-12 2 4-16,-11 0-3 0,-9 0-1 15,-11 0-2-15,-8 2 2 16,-8 2-2-16,-6 0 0 16,-1-1-1-16,-2 2 3 15,-1 1 2-15,4-1 0 16,3 2-1-16,4-4 3 16,9 3-3-16,13 1-1 0,21 1 0 15,24-5-3-15,34-3-1 16,39-18-132-16</inkml:trace>
  <inkml:trace contextRef="#ctx0" brushRef="#br0" timeOffset="11265.2401">2413 11537 430 0,'-4'-11'-3'0,"2"-3"5"16,1 1 0-16,-1 5-1 15,2 0 1-15,0 1 1 16,0 2-2-16,0 1-1 16,2 2-1-16,8 1 2 15,1-3-2-15,3 4 2 0,6 0-5 16,6 0 0-16,4 0 4 15,8 0 1-15,4 0 1 16,11 5-2-16,3-3 0 16,10 2-1-16,9 1 3 15,6-1 1-15,11-1-3 16,6 1 0-16,7 1 2 0,4-1-2 16,6-1 0-16,7 1 1 15,4-2-1-15,8-2 1 16,3 0-1-16,6 0-2 15,10 0-3-15,3-4 9 16,7 0-3-16,1-1-2 0,6 0 3 16,1-1-1-16,4-1 0 15,-5 2-2-15,1 0 3 16,-1-2-1-16,-1 1 1 16,-4-1 1-16,1 2 1 15,4 1 0-15,1-1-1 16,-2 3-1-16,2 0 0 0,-1 2 1 15,1 0-2-15,-5 0 3 16,0 4 0-16,-4-1-3 16,-6 3 6-16,-5-4-11 15,-10-1 14-15,-8 3-7 16,-5-4-3-16,-13 0 3 0,-13 0 1 16,-7 0-1-16,-14 0-1 15,-6 0-1-15,-12 0 0 16,-9 3 1-16,-9 3-1 15,-11-1 0-15,-6 4 0 0,-6 2-1 16,-10 1-2-16,-2 5-1 16,-6 4 1-16,-1 6 1 15,-3 7 1-15,2 8 2 16,-2 8-2-16,0 5 1 16,3 6 0-16,-1 6 0 15,1 7-1-15,-1 2 1 16,0 5-1-16,-2 2 1 0,0 7-1 15,-2 2 2-15,-5 0-2 16,0-2 1-16,-3-2 0 16,2 1 0-16,3-5 0 15,3 0-1-15,2-6 0 0,0 2 1 16,5-3-1-16,8-1 1 16,0-5-1-16,0-2 1 15,-3-1-1-15,-3-5 1 16,-7-8-1-16,0-2 0 15,-9-3-3-15,-14-6 2 0,-6-4 0 16,-10-6 2-16,-7-8 1 16,-7-2-3-16,-8-6 3 15,-5-3-1-15,-8 0-2 16,-1-7 2-16,-8 2-1 16,-5-1-1-16,-2-2 2 15,-12-2 0-15,-7 1 0 0,-10-3-1 16,-11 1 3-16,-11-1-3 15,-8 0 2-15,-8 1-4 16,-8 0 4-16,0 0-2 16,-2-1 0-16,1 2-2 15,-2-1 1-15,0 1 2 0,-2 0-2 16,-1 1 2-16,-4-1 1 16,0-1-2-16,-4 1 0 15,-3 1 2-15,-3-1-2 16,0 0 2-16,-3-1 0 15,1-1 1-15,1 1-3 0,2-2 2 16,6-2 1-16,7 0-1 16,6 0-1-16,13 0 2 15,12-2 4-15,13-7-4 16,12 0 0-16,14-2 1 16,13-1 1-16,12-2-2 15,14 0-2-15,7-4 1 0,13 0-1 16,4-2 1-16,8-5-3 15,6-4-4-15,7-4-28 16,0-12-42-16,5-7-108 16</inkml:trace>
  <inkml:trace contextRef="#ctx0" brushRef="#br0" timeOffset="11655.8397">2686 11415 549 0,'0'-16'-3'0,"0"4"5"16,0 8-2-16,0 8-10 15,-4 21-12-15,-1 12 19 16,1 13 2-16,-1 16 1 16,2 15-1-16,0 9 2 0,0 12-1 15,3 16 1-15,0 11 1 16,0 9 1-16,0 9 2 16,0 10 2-16,0 9 3 15,0 5-2-15,0 0 5 16,1 0-3-16,9 0-5 0,6-1-1 15,9-4-2-15,14-11-1 16,21-5-2-16,19-13-35 16,23-21-67-16,18-26-188 15</inkml:trace>
  <inkml:trace contextRef="#ctx0" brushRef="#br0" timeOffset="12218.3009">9113 12730 602 0,'-2'-21'-1'16,"2"3"4"-16,0 2-1 0,14 5 4 16,6 4-7-16,16 1-4 15,11 3 0-15,19 1-9 16,14 2 10-16,22 0-14 16,12 0 20-16,16 0-10 0,13 0 10 15,11 2-1-15,10 0 1 16,3-2-2-16,4 0 3 15,1 0 0-15,-6-2 2 16,-7-5 8-16,-4 0-1 16,-14 0-6-16,-9 1 2 15,-13 2-3-15,-9 3-3 0,-13 1-1 16,-12 0 0-16,-16 1-2 16,-13 5-9-16,-15-1-30 15,-19-1-43-15,-20-4-109 16</inkml:trace>
  <inkml:trace contextRef="#ctx0" brushRef="#br0" timeOffset="12749.508">9908 12275 439 0,'19'2'4'16,"0"-2"-3"-16,-4 2-1 15,-3 3 2-15,-3 9 0 16,-2 2-3-16,-4 4 1 0,1 7-2 15,-4-1 3-15,0 4-2 16,-14 0-1-16,-8 0-4 16,-9 0 6-16,-10-3 1 15,-13-4 0-15,-9-3 0 16,-10-3 8-16,-8-2 7 16,-7-3 1-16,1-3 0 0,-1 0 5 15,6 0-2-15,14-4 5 16,9 1-4-16,18-3-7 15,12 1 0-15,14-3-4 16,7 3-4-16,8 3-6 16,5 4-3-16,17 7 5 0,13 8 0 15,14 8 0-15,21 13-1 16,15 8 0-16,20 9 0 16,16 10-2-16,16 2-16 15,13 6-8-15,9 0-16 16,7-3-4-16,2-8-34 0,-2-10-69 15</inkml:trace>
  <inkml:trace contextRef="#ctx0" brushRef="#br0" timeOffset="13155.7252">12474 12098 636 0,'2'-23'11'15,"1"-2"-9"-15,-1 8 1 16,-2 4 0-16,0 7-3 16,0-2 0-16,8 2-1 15,6 6-31-15,13 0-5 16,9 0-14-16,11 3 30 0,6 5 15 16,5-1 5-16,-3-3 1 15,0 2 0-15,-8-5 3 16,-5-1 3-16,-4 0-3 15,-8 0-2-15,-4 0 0 16,-7 3-2-16,-9-2-18 0,-9 1-68 16,-1-2-86-16</inkml:trace>
  <inkml:trace contextRef="#ctx0" brushRef="#br0" timeOffset="13390.0722">12652 12193 440 0,'-13'16'6'16,"4"0"10"-16,-6 7 17 16,-7 9-14-16,-4 4-13 15,-4 9-3-15,-4 3-1 16,0 7 1-16,5 2-3 0,7 2-23 16,10 2-34-16,9-4-30 15,3 0-3-15,7-7 46 16,6 0 34-16,1-2 12 15,-6-7 0-15,-4-8 0 0,-4-12-42 16</inkml:trace>
  <inkml:trace contextRef="#ctx0" brushRef="#br0" timeOffset="13640.0553">12167 12673 632 0,'20'-4'4'0,"-1"-4"-4"16,3 4 1-16,0 4-1 16,5 0-18-16,9 2 2 15,6 6-1-15,7 5-24 16,5 1 24-16,5 1-1 15,4-1 1-15,0-2-4 0,-3-3-28 16,3-9-44-16,-5 0-47 16</inkml:trace>
  <inkml:trace contextRef="#ctx0" brushRef="#br0" timeOffset="14233.7598">13265 12218 103 0,'1'-9'385'16,"1"2"-364"-16,-2 5-11 15,0 2-3-15,-2 12-11 0,-7 10 4 16,-5 14 0-16,-3 5 0 16,1 12 1-16,2 10 1 15,1 3 3-15,1 3 4 16,4 4 1-16,1 1-3 0,2-3-4 15,2-6-1-15,-1-9-2 16,1-9 0-16,-1-12 1 16,1-13-1-16,-2-8 1 15,0-12-1-15,0-2 5 16,-4-20 2-16,-4-10-5 16,3-13-2-16,-5-10 0 15,2-10 0-15,3-6-4 0,2-10-1 16,5-6-2-16,1-3-2 15,2-5 1-15,2 0 1 16,7 3 1-16,7 4 3 16,4 7 3-16,7 12-3 0,5 8-1 15,4 14 2-15,3 12 1 16,1 13-2-16,-4 11 2 16,2 9 2-16,-4 5 3 15,-2 14-4-15,-5 12 1 0,-3 3-2 16,-9 4 1-16,-3 8 1 15,-9 2 0-15,-3 2-1 16,0 3 1-16,-13-3-1 16,-1 2 1-16,-2-2-1 15,-8-4-1-15,-4-1 2 16,-7-6-1-16,-2-3 3 16,-6-4-1-16,-1-9 0 0,0-3-3 15,3-6 0-15,4-7-56 16,13-7-75-16</inkml:trace>
  <inkml:trace contextRef="#ctx0" brushRef="#br0" timeOffset="14640.0077">13620 12687 550 0,'0'6'39'16,"0"1"-46"-16,-2 2 7 0,-3 3 2 16,-2 4-1-16,0 4-1 15,0 0 1-15,2 1-1 16,2 2 0-16,3 1 1 15,0-7-2-15,0 1 2 16,3-5-2-16,6-8 1 16,2-3 1-16,3-2 4 0,3-13-3 15,2-9 1-15,1-6-2 16,4-8 0-16,-2-1 1 16,2-6 1-16,1 2 0 15,1-2-3-15,-1 6 1 0,-2 1-2 16,-2 4 2-16,-2 7-7 15,-7 5-16-15,3 2-40 16,-7 3-68-16</inkml:trace>
  <inkml:trace contextRef="#ctx0" brushRef="#br0" timeOffset="15046.213">14525 12236 516 0,'19'-18'3'0,"-2"4"-3"16,-8 1 3-16,-8 8-5 16,-1 5-4-16,-5 0-28 0,-7 8 27 15,-3 10 8-15,-5 6-1 16,-1 5 2-16,-2 4-1 15,1 3-1-15,-1 7 0 16,0-1 1-16,2 5-1 16,6-4 1-16,2 2 0 15,4-5 1-15,4-2 2 0,5-1 10 16,0-5-1-16,12 0 3 16,4-5-2-16,9-5 1 15,8-1 3-15,1-5-2 16,7-3-8-16,2-6-5 15,6-3-2-15,3-4-1 16,-2 0-2-16,2-6-28 0,-7-6-25 16,-2-5-10-16,-9-2-8 15,-10-8-92-15</inkml:trace>
  <inkml:trace contextRef="#ctx0" brushRef="#br0" timeOffset="15421.1857">14712 12115 479 0,'9'8'72'15,"1"2"-74"-15,0 4 1 16,-5 9 0-16,-3 11 1 15,-2 3-2-15,0 9 2 0,-4 10 0 16,-7 5 0-16,0 4 1 16,-1 3 0-16,-1 6-1 15,1 0 2-15,0 5 1 16,2 2 10-16,0 1 4 16,-2 5 1-16,0 4 7 0,-2-2-1 15,-6 0-4-15,0-4-5 16,1-6-3-16,-3-6-5 15,2-10-2-15,2-8-3 16,3-9-1-16,7-10 0 16,4-9-1-16,4-9-1 0,12-10-1 15,24-8-36-15,22-30-59 16</inkml:trace>
  <inkml:trace contextRef="#ctx0" brushRef="#br0" timeOffset="19264.6456">2474 14201 378 0,'-4'-6'4'15,"4"-3"-2"-15,-3 2-4 16,1-1 4-16,-2 1-1 16,3-2 0-16,-1 0-1 15,2 2 1-15,-2-2 1 16,2 2 2-16,0-2 4 15,0 2 1-15,0 2 5 0,0-1-2 16,2 3 0-16,0-1 4 16,-1 1 2-16,3-1-4 15,-2 1-2-15,-1 1-2 16,1 0 4-16,-2-2-3 0,0 2 1 16,0 2 2-16,2 0-7 15,-2 0-4-15,0 0-4 16,0 0-4-16,0 6 0 15,0 3 4-15,0 3 0 16,0 5 0-16,2 4 2 16,-1 4 0-16,4 2-1 0,-2 6-1 15,3 5 3-15,-1 5-3 16,2 7 3-16,0 0-2 16,1 7 1-16,-1 4-1 15,-1 1 0-15,0 2 1 16,-3 2-1-16,-1 1 0 15,-2 3 0-15,0 3-1 0,0 2 3 16,0 0-2-16,0 4 0 16,0 5-1-16,0 1 2 15,-2 2-2-15,0 1 1 16,2 0 0-16,0-1 0 0,0-1 0 16,0-3 1-16,0-2-1 15,2-3 1-15,0 1 1 16,1-8-2-16,0-4 3 15,-3-4 0-15,2-9 1 16,-2-6 1-16,0-9-1 0,0-11-1 16,0-4-1-16,0-9 2 15,0-2-2-15,0-6-1 16,-2-1 2-16,0-4-2 16,1-1 2-16,1-1 2 15,0 0 0-15,0 0 1 16,0 0-1-16,-3 0-5 15,3 0 0-15,-2 0 0 0,0-1-30 16,2-16-52-16,12-11-79 16</inkml:trace>
  <inkml:trace contextRef="#ctx0" brushRef="#br0" timeOffset="26842.6734">17035 4491 359 0,'0'-14'4'0,"0"0"-4"15,0 3 0-15,0-2 0 16,4 5 0-16,-3-4 0 16,1 4 0-16,1-1 1 0,2 2 0 15,-3-2 2-15,1 0-2 16,1 1 2-16,-3 2-1 15,3-1 1-15,-1-1 2 16,-1 1 7-16,0 0 3 16,0 0-2-16,1-2 5 0,-3 2-6 15,0 0 3-15,0 2 0 16,0-1-6-16,0 0-5 16,0 1 1-16,0 0 0 15,0 0 0-15,0 1 2 16,0 0 4-16,0 1 2 15,0-1-3-15,0 1 0 0,0 1 0 16,3 0 0-16,-3 1-1 16,0-2-1-16,1 0-2 15,-1 1-1-15,0 0 0 16,2 2-1-16,-2-2-1 0,0 2-2 16,0 0 1-16,2-1-1 15,-2 1 1-15,0 0-1 16,0 0 1-16,0 0 0 15,0 0 2-15,0 0 1 16,2 0 2-16,-2 0-3 0,0 0 0 16,0 0-2-16,0 0 0 15,0 0-1-15,0 0-1 16,1 0 1-16,-1 0-2 16,0 0 1-16,0 0 1 15,2 0 0-15,-2 0 1 16,0 0 0-16,0 0-1 0,0 0-1 15,0 0 0-15,2 0 0 16,-2 0-1-16,0 0-2 16,0 0-1-16,2 7 0 15,-1 2 9-15,3 2-5 16,-1 3 0-16,5 2-1 0,-1 0 2 16,0 2-1-16,2 0 1 15,-1 1-2-15,-1-1 2 16,0 2-2-16,-2-3 2 15,-3 3-1-15,-1 0 1 16,1 0-2-16,0 1 2 0,-2 0-2 16,0 3 1-1,2 0 0-15,-2 4 0 0,2 0 0 16,0 0 0-16,0 1-1 16,3-1 1-16,-3 1-1 15,-1 2 2-15,3-3-2 16,-4 3 2-16,2 0-1 0,-1 1 0 15,-1 3 0-15,0 0 0 16,0-1 0-16,0-1 0 16,0 4 0-16,0-4-13 15,-1 3 18-15,-1 0-5 16,2 3-1-16,0 3 6 16,0-2-6-16,0 6 1 0,2-3 1 15,3 4-1-15,-2-1 3 16,2 0-5-16,-2-1 2 15,1 1 0-15,-4-2 0 16,0 1 0-16,0 0 0 0,0-2 0 16,0 0 0-16,0-2 0 15,0 0 2-15,0-4-4 16,0 2 2-16,0-1 2 16,0 3-4-16,0-4 4 15,2 4-4-15,1-3 2 0,-1 3 2 16,0-4-4-16,-1-1 4 15,1 0-2-15,0-2 0 16,-1-2 0-16,-1-4 0 16,0 1 0-16,2-1 0 15,0 1-2-15,0 1 4 16,-1-3-2-16,2 2 0 0,-1-1 0 16,0 1 0-16,-1-2 0 15,-1-5 0-15,0 3 0 16,0-3 0-16,0-4 0 15,0 0 0-15,4-3 0 0,-4-1 0 16,2-4 0-16,-2-2 0 16,3-2 0-16,-3-2 0 15,2-1 1-15,-2-3 0 16,0 2 0-16,0-2 1 16,0 0-2-16,-2 0-3 15,-3-5-37-15,5-30-66 0</inkml:trace>
  <inkml:trace contextRef="#ctx0" brushRef="#br0" timeOffset="35202.0375">17026 6936 319 0,'0'2'28'15,"0"-2"-21"-15,7 0 2 16,-1 0 4-16,3 0 0 15,0 0-6-15,-2 0-2 16,2 0 5-16,2 0 3 0,-2 2-6 16,-1 2 2-16,5 3-6 15,-2 0 0-15,-1 2 0 16,2 3-2-16,-2 2 0 16,3 1 0-16,-1 3 0 0,-1-1-1 15,-1 8 2-15,0 0-4 16,0 6 2-16,-3 4 0 15,1 3 3-15,1 5-1 16,-2 3-2-16,0 6 0 16,1 3 1-16,-3 3-2 15,0 2 2-15,1 3-2 16,-3 2 1-16,-1 3 1 0,-2 0-1 16,1 3 0-16,-1 1-1 15,0-1 3-15,0 2-3 16,0 4 1-16,0-1 3 15,0 3 0-15,-1-1 1 0,-4 4 0 16,-2 2-3 0,0 5 3-16,-3 3-2 0,3 0-1 15,-2 7 0-15,1 1 1 16,0 1-3-16,1 4 4 16,0 4-4-16,2-2 3 15,-1 1-1-15,5 3 0 0,-1 7 0 16,2-4 4-16,0 9-1 15,0-1-1-15,-3 3-2 16,1 0 0-16,-1-1 0 16,-2 4 0-16,-1-3-2 15,-2 0 2-15,0 3 1 0,-1-1 0 16,-1 2 2-16,0-2 0 16,-2 1 1-16,0-1-2 15,-3-1-1-15,1-1-2 16,-3 1 0-16,3-1 0 15,3 0 0-15,1 2 1 0,3 0-1 16,1 3 0-16,6 0 1 16,0 0-1-16,0 3 1 15,0-4-1-15,0 0 2 16,0-4 3-16,-1 0 5 16,-9-6-6-16,-2-1 0 0,-7 0-2 15,2-4 1-15,-3-4-3 16,2 1 0-16,-3-4 0 15,2-2 0-15,4 0 1 16,-2 0-1-16,1 1 0 16,3-1 2-16,3 2-2 0,-3 0 3 15,6-3-2-15,0-4-1 16,3-4 3-16,4-7-2 16,0-9 4-16,7-8 5 15,5-9 8-15,5-10 5 16,0-11-3-16,-2-6-2 15,0-9-5-15,-4-11 1 0,-3-3-6 16,-2-6 4-16,-5-6 1 16,1 1-7-16,-2-2 2 15,0 0-8-15,0 0 0 16,-9-3-17-16,-1-17-35 16,6-14-24-16,10-36-173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5:51:15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2447 4480 139 0,'6'-3'12'15,"-1"-1"16"-15,-3 0-14 16,-1-1 6-16,-1 0-6 0,0 2 1 16,0-3-10-16,0 1-2 15,0-1 5-15,0 1 6 16,0 0 13-16,0 1-14 15,0 2 2-15,0-2 15 16,0 3-12-16,0-1-4 0,2 0 9 16,0 1-4-16,-2 1-5 15,0 0-3-15,2 0-2 16,-2 0-6-16,0 0-2 16,0 0 0-16,0 0-2 15,0 0-1-15,0 5 2 16,0 4 0-16,0 1-1 0,0 5 2 15,0-1 0-15,0 4-2 16,0-2 1-16,0 7-1 16,0-1 2-16,0 4-2 15,-2 3 1-15,-2 3 0 0,3 2-1 16,-1 2 2-16,2 1-1 16,0 3 0-16,0 1 0 15,0-2 0-15,0 4 0 16,0-1 1-16,2 3-2 15,3 1 2-15,-3 0 1 16,-2 5-1-16,0-1 1 0,0 3-1 16,0 2 0-16,-2 3-1 15,-5 0 2-15,2 3-2 16,-1 1 0-16,2 1 1 16,1 2-1-16,1 1 0 0,0-1 1 15,0 1-1-15,2 1 0 16,-1 3 0-16,1 0 1 15,0 2-1-15,0 0 0 16,-4 5 0-16,1 1 0 16,-4 3 1-16,-1-1-2 15,1 6 1-15,-2 1 0 0,-2 0 0 16,4 3 1-16,0-1-1 16,0 5 0-16,2 1 1 15,5-3-2-15,0 3 3 16,0-2-2-16,0 0-1 15,5-2 2-15,2-1 3 16,-2 2 7-16,-1-4-3 0,-1-1-4 16,-1-7 1-16,-1-4-2 15,-1-6 0-15,0-4-1 16,0-7 2-16,0-6-4 16,-3-6 2-16,0-7-2 0,-1-4 0 15,-1-7 1-15,0-6-1 16,-2-3 2-16,0-6-3 15,1-4 2-15,-1-2-1 16,0-6 2-16,-1-2-3 16,2-11-26-16,5-18-58 15,-1-15-232-15</inkml:trace>
  <inkml:trace contextRef="#ctx0" brushRef="#br0" timeOffset="765.5678">1873 4664 377 0,'8'-7'24'0,"3"0"-19"0,-5 5 5 16,-4 2 1-16,-1 0-9 16,-1 11-5-16,0 7 3 15,0 3 0-15,2 8 0 16,0 3 0-16,-2 6 0 0,2 4 0 16,-1 6 0-16,1 6 0 15,2 3 0-15,-3 7 0 16,-1 5 0-16,4 6 0 15,-3 4 0-15,1 6 1 16,0 10 1-16,2 5-2 16,-2 5 1-16,2 4 1 0,-3 3 0 15,3 6 3-15,-2 1-2 16,-1 5-2-16,-1-1 0 16,0 5 1-16,0 3 0 15,0-1 0-15,0 2 1 0,-5-2 1 16,0 0 1-1,-3-5-2-15,1-2 0 0,-2-3 1 16,2-3 0-16,-2-5-1 16,0-1 0-16,0-7-1 15,2-7 0-15,-1-4 1 16,1-7 1-16,1-9 0 0,-1-11 1 16,1-6 1-16,-2-6-1 15,5-11-1-15,-2-6 1 16,0-8-1-16,-1-8-2 15,0-5 0-15,3-2-2 16,-1-6 1-16,1-7 1 16,3 3-1-16,-4-4 1 0,1 0 1 15,-2-11 0-15,3-14-33 16,2-14-111-16</inkml:trace>
  <inkml:trace contextRef="#ctx0" brushRef="#br0" timeOffset="3984.2965">13833 4406 473 0,'-5'-27'23'0,"3"-2"6"0,1 6-5 15,1 2-2-15,0 2-13 16,0 4-7-16,10 2 0 15,8 6-1-15,8 0-2 16,9 1-2-16,10 3-2 16,12 3 3-16,5 0 3 15,7 0-2-15,6 0 2 0,3 3-1 16,1 4-1-16,3 4 1 16,-4 1 1-16,-6 5-1 15,-3 1 1-15,-10 3 0 16,-11 2-1-16,-4 4 0 15,-12 7 0-15,-8 4 0 16,-7 8-1-16,-7 6 1 0,-6 6-1 16,-4 8 0-16,0 12 0 15,-11 7 1-15,-4 7-1 16,-2 13 0-16,-1 12-1 16,0 11 2-16,-5 15-1 0,4 5 2 15,4 10-1-15,4 8 1 16,3 6 1-16,8 2 2 15,0 0-1-15,10 2 1 16,6 1-1-16,4-1 1 16,2-3 4-16,-3-1-4 0,-4-4-2 15,-5-3-1-15,-5-7 0 16,-5-7 1-16,0-5-2 16,-15-9 1-16,-7-12 0 15,-12-9 0-15,-7-12 3 16,-12-10 2-16,-9-12 0 15,-16-11 2-15,-12-11 0 16,-16-14 1-16,-17-12-1 0,-14-13 0 16,-12-8-1-16,-7-12 0 15,-6-1-4-15,-1-8 1 16,1-9 1-16,10-2 0 16,13-2-1-16,15-1 0 0,24-1-1 15,20 1-2-15,24-1 0 16,25-2 0-16,25-5 2 15,19-6 0-15,35-1-21 16,33-8-47-16,23-6-33 16,30-8-102-16</inkml:trace>
  <inkml:trace contextRef="#ctx0" brushRef="#br0" timeOffset="4499.8838">17583 6442 191 0,'58'-39'331'16,"-7"-2"-312"-16,-7 4 1 16,-10 8 11-16,-6 8-14 0,-7 6-13 15,-9 3-2-15,-5 9-2 16,-7 3 0-16,0 0-9 16,-11 14-5-16,-9 4 12 15,-14 5 1-15,-10 2 1 16,-12 6 1-16,-18-2-2 15,-10 4 2-15,-16 2-1 0,-12-3 0 16,-14 0 0-16,-14-2 4 16,-9-3-4-16,-8-1 2 15,-6-4-1-15,0 0 1 0,5-2 1 16,1-5 1-16,12 0 1 16,8-3 2-16,10-3 0 15,12-2 0-15,16 0-4 16,17-3-2-16,13-2 1 15,18-2-1-15,11 0-2 16,15 0 3-16,12-7-3 0,13-7-16 16,2-3-15-16,20-2-43 15,10-9-91-15</inkml:trace>
  <inkml:trace contextRef="#ctx0" brushRef="#br0" timeOffset="4859.2419">15795 6410 413 0,'13'-10'64'16,"-5"2"-35"-16,-2 4 0 15,-6 1-6-15,0 3-18 0,0 0-6 16,-14 7 0-16,-3 10-1 16,-10 2 1-16,-5 9 1 15,-8 0-1-15,-5 6 1 16,-1 4 1-16,-3-2-1 15,2 2 0-15,4 0 0 16,2 0 0-16,7 0 0 0,4-1 0 16,6 3 0-16,9-3 0 15,5-1 4-15,8-2 1 16,2-6 2-16,17 2 9 16,13-1 5-16,13-3 1 15,18 1-8-15,14 2-8 0,15-2-1 16,8 1-2-16,7-1-3 15,1 0 3-15,-2 0-2 16,-3-3-1-16,-8-6-22 16,-7-10-80-16,-12-8-186 15</inkml:trace>
  <inkml:trace contextRef="#ctx0" brushRef="#br0" timeOffset="5624.8147">18280 5697 600 0,'4'-4'19'16,"-4"4"-6"-16,0 4-17 0,-14 19-2 15,0 7 6-15,-4 12-1 16,1 7 1-16,2 7 0 16,8 6-1-16,3 6-8 15,4 0 1-15,6 0 0 16,6-8 3-16,3-12 2 16,-3-10 4-16,-1-15-1 0,-2-9-1 15,1-10-1-15,4-4 5 16,1-11 12-16,9-8-10 15,3-8-4-15,5-6 1 16,0-2-3-16,-1-2 3 16,-2-1-2-16,-4 4 0 0,-4 1 2 15,-6 4-2-15,-5 6 3 16,-3 8 2-16,-1 4-3 16,-4 8 1-16,-2 3-5 15,0 5-6-15,0 13 3 16,2 7 4-16,3 8 1 15,0 4 0-15,6 2 0 0,5 2 0 16,3-6 0-16,3-2-1 16,7-3 1-16,3-8 1 15,6-4-1-15,6-8 3 16,2-6 7-16,6-4 2 16,2-6 3-16,-1-12-4 0,-6-4-4 15,-4-9 0-15,-6-9 3 16,-10-6-3-16,-8-4-4 15,-10-3-2-15,-6-2-5 16,-3 5-19-16,-8 5-12 0,-12 4 9 16,-1 12-9-16,-5 4-25 15,4 6-41-15,2 8-54 16</inkml:trace>
  <inkml:trace contextRef="#ctx0" brushRef="#br0" timeOffset="6093.5469">19456 6016 469 0,'24'4'24'0,"-7"-4"0"16,-7 0 11-16,-2-2 23 0,-6-3-35 16,-2-1-20-16,0-1-5 15,0-2-1-15,0 2-3 16,0-2 1-16,0 2 3 15,0 0 2-15,0 1 0 16,0 1 1-16,0 4-1 0,4-2-1 16,3 3-2-16,9 0-1 15,0 4 1-15,6 9 2 16,1 3 0-16,0 5 2 16,0 0-2-16,-4 4-2 15,-9 2 2-15,1-2-2 0,-10-2 1 16,4-1-1-16,-5-2 3 15,0-10 0-15,0 1 0 16,-5-7 0-16,5-3 1 16,-1-1 1-16,-1-3 7 15,2-12 21-15,0-6-19 16,0-4-6-16,3-9 1 0,9 0 0 16,3 2-2-16,7 2-5 15,5 5-1-15,6 4-1 16,4 8-2-16,7 8-28 15,4 5-18-15,2 0-36 16,2 0-109-16</inkml:trace>
  <inkml:trace contextRef="#ctx0" brushRef="#br0" timeOffset="6859.0987">20327 5965 557 0,'1'0'32'15,"5"-8"-2"-15,-6 3-12 16,0 3 3-16,0 2-17 16,0 0-5-16,0 13-5 15,-6 8 2-15,1 6 3 16,2 7 0-16,3 4 1 0,0 2 0 16,1 0-1-16,12 0-11 15,3-4-2-15,8-4 5 16,-2-8 3-16,11-9 3 15,-1-7 3-15,3-8 1 0,-1-6-1 16,2-17 2-16,-2-10-1 16,0-8-1-16,0-11 2 15,0-4-2-15,2-6 0 16,-4-6 0-16,-3-4-1 16,-2-2 2-16,-4-3-1 0,-9 2 0 15,-6 4 1-15,-6 5-1 16,-2 10 0-16,-2 13 1 15,-8 13 0-15,2 12-1 16,-1 13 0-16,-4 5-1 16,2 23-4-16,-1 13 2 15,-1 15 2-15,1 12 0 0,-1 10 1 16,6 4 0-16,2 2-1 16,5-1 2-16,3-3-1 15,12-2 0-15,9-8 0 16,7-5 1-16,6-8 0 15,4-9-1-15,3-11 1 0,3-9-1 16,1-13 2-16,1-7-1 16,2-3 0-16,-3-15 0 15,-3-10-1-15,-6-7-3 16,-8-9 3-16,-8 0-1 16,-11-6 1-16,-8 5 1 0,-4 0-1 15,-5 10 1-15,-7 6-2 16,-7 8 2-16,-1 7 0 15,-1 8-1-15,-4 3-1 16,1 5-1-16,-1 11 0 16,1 9 1-16,7 3 0 15,5 5-1-15,6 2 3 0,6 1-2 16,11 0 2-16,14-3 1 16,11 2-2-16,5-7 1 15,10-1 0-15,6-7 0 16,4-5 0-16,4-4 1 15,0-7 2-15,-3-4-7 0,-1-2 4 16,-8-16-4-16,-9-9-19 16,-11-9-48-16,-13-10-111 15</inkml:trace>
  <inkml:trace contextRef="#ctx0" brushRef="#br0" timeOffset="7093.4521">20738 5661 510 0,'0'-4'26'0,"0"-8"25"16,14-1-24-16,8 3-11 15,11 3-11-15,9 2-4 16,14 5-1-16,10 0 1 15,11 10-3-15,6 8-10 0,3-2-23 16,-6 0-28-16,-12-5-78 16</inkml:trace>
  <inkml:trace contextRef="#ctx0" brushRef="#br0" timeOffset="7280.9281">20296 5179 677 0,'-2'-6'39'0,"2"-14"-3"16,4 20-24-16,14 3-14 16,11 12-50-16,9-12-108 15</inkml:trace>
  <inkml:trace contextRef="#ctx0" brushRef="#br0" timeOffset="9421.3945">18421 7088 251 0,'20'-23'37'0,"-2"-1"-7"16,-2 5 46-16,-7-2-26 16,-2-1-21-16,-1 3-12 15,-2-1 5-15,-4 4-4 16,0-2-3-16,0 6-9 15,-8-1 2-15,-8 4-5 0,-11 2-3 16,-7 0-1-16,-7 5 1 16,-11 2 0-16,-1 0-2 15,-6 4 2-15,1 8 0 16,5 6 0-16,6 5-2 16,6 4 1-16,9 7-2 0,10 0 0 15,12 3 0-15,8 4-1 16,2 2 3-16,14 2 0 15,8-2 2-15,5-1 1 16,3 1-3-16,4 0 3 16,-3-6-1-16,1 1-1 0,-5-2 2 15,-11-4-2-15,-5-2 1 16,-9-1 0-16,-2-2-1 16,-17-6 0-16,-8-3-3 15,-7-4 4-15,-6-5-2 16,-6-6 3-16,-3-3-1 15,0 0 0-15,2-7 0 0,2-4-1 16,11-1 1-16,8-4 1 16,10 2-1-16,12-2 0 15,8 2-3-15,25-6-33 16,13 4-52-16,19-2-48 16,10 2 24-16,10-2 49 15,5 2 91-15,2 0 13 0,-4-2-22 16,-4 2-9-16,-4 0 9 15,-10 2-5-15,-7 0 7 16,-9 3 19-16,-11-2-17 16,-10 3 15-16,-7-1-14 0,-12 4-2 15,-3-1-3-15,-7 5 3 16,-2 0-2-16,0 3-17 16,-10 0-9-16,-2 1 6 15,-6 12-1-15,-3 3-1 16,1 2-1-16,3 5 1 0,3 2 0 15,7 1 1-15,6 1-2 16,1 3 2-16,12-1 2 16,8 0-1-16,9-2 3 15,3-5-2-15,6-4 0 16,4-1 3-16,0-10-3 16,-1-6 1-16,0-1 0 0,-6-5-2 15,-3-15 1-15,-9-3 1 16,-10-7 5-16,-9-5-1 15,-4-3-7-15,-17 0-3 16,-12 1-4-16,-1 5-12 0,-8 3 3 16,1 8 2-16,1 6-1 15,5 7 3-15,6 8-7 16,3 0-22-16,12 8-15 16,6 7-6-16,4 4-14 15,12-1-122-15</inkml:trace>
  <inkml:trace contextRef="#ctx0" brushRef="#br0" timeOffset="10624.4363">19303 7434 281 0,'41'-14'24'0,"-7"-4"56"16,-7-2-23-16,-3 3-12 16,-8 1-16-16,-3 0-14 0,-8 5-6 15,-2 2-3-15,-3 2-2 16,0 7-5-16,0 0-6 15,-8 9 6-15,-4 7-2 16,-2 5 1-16,2 8 1 0,-1 4 0 16,1 2 0-16,2 2 1 15,5 4 0-15,5 0 0 16,0 0 0-16,11-5 0 16,12-4 1-16,6-9 0 15,8-5 1-15,4-12 0 16,6-6 0-16,4-8-1 0,2-15-1 15,-2-9 1-15,1-9-2 16,-1-5-5-16,-7-10-2 16,-8-5-3-16,-7-8 6 15,-9-4-4-15,-11-7-5 0,-9 1 10 16,-2-5 4-16,-12 7 1 16,-6 10-1-16,3 10 0 15,0 10 2-15,5 15 1 16,2 14 7-16,3 15 3 15,2 3-8-15,1 23-10 0,3 14 4 16,-3 10 1-16,4 11 1 16,0 10 0-16,0 7 0 15,5 2 0-15,6-2-1 16,4 0 0-16,0-2 1 16,7-5 0-16,4-4 0 15,-2-7-1-15,5-9 2 0,0-7-1 16,-6-10-1-16,-1-10 3 15,-6-10-1-15,-5-7-2 16,-4-4 2-16,-7-15 4 16,0-10-6-16,-10-7-15 15,-11-4 6-15,-6-3 5 0,-3 3 3 16,-2 6 0-16,3 7 1 16,3 10-1-16,7 6 2 15,6 7-1-15,6 4 1 16,7 13-2-16,0 7 4 15,4 8 4-15,12 4-1 0,9 3 0 16,11 2-3-16,7-2-1 16,8-3 0-16,5-4-1 15,10-5 0-15,4-9 0 16,1-6 1-16,7-9-2 16,-1-3 0-16,2-12-1 15,-8-11-7-15,-3-7-7 0,-6-9 5 16,-12-8 9-16,-16-6 2 15,-10-1 0-15,-14-2 0 16,-8 6 0-16,-2 8-1 16,-9 8 0-16,-6 9 0 0,-2 11 0 15,-3 8 0-15,-4 6 0 16,0 4-1-16,-1 12-1 16,-2 9 1-16,3 5 1 15,5 4 0-15,4 0 0 16,8 4 0-16,7-1 1 15,4-3-1-15,16-4 2 0,10-3 1 16,6-5 0-16,7-5 1 16,6-6-2-16,2-7 0 15,5-4 4-15,-2-8-6 16,0-11 2-16,-8-10 0 16,-2-7-1-16,-10-8 1 0,-2-10-2 15,-13-3 0-15,-4-9 1 16,-10 0-2-16,-5-4 0 15,0 4 0-15,-1 4 2 16,-8 9-1-16,1 10 0 16,1 11 1-16,2 10 0 0,1 14 1 15,-1 8 1-15,0 15-6 16,0 16 0-16,0 15 1 16,-2 16 1-16,2 10 2 15,0 6-1-15,5 6 2 16,0 4-1-16,5-3 2 0,6-1-2 15,5-4 0-15,3-2-1 16,3-6 1-16,2-11 0 16,1-10-33-16,-2-16-67 15,-3-24-156-15</inkml:trace>
  <inkml:trace contextRef="#ctx0" brushRef="#br0" timeOffset="10827.5543">21100 7381 557 0,'21'-9'4'15,"7"-2"18"-15,13 6-2 16,10 5-8-16,12 0-7 16,15 7-4-16,16 5 1 15,7 1-1-15,6 1-9 16,1-7-36-16,-4-7-31 0,-9-12-103 15</inkml:trace>
  <inkml:trace contextRef="#ctx0" brushRef="#br0" timeOffset="11436.8727">22699 5502 493 0,'1'22'2'0,"1"-1"-7"16,-2 13 4-16,0 10 0 0,-8 12 1 15,-6 5 0-15,2 6 0 16,2 8 1-16,2 4-2 16,4-1 2-16,4-2-2 15,7-9 3-15,5-8-1 0,6-11-2 16,-1-14 1-16,4-11 0 16,1-10 0-16,-2-12 5 15,4-1 1-15,-1-12-2 16,5-11-1-16,-2-4-2 15,-1-3 1-15,0-6-2 16,-3 2 2-16,-5 1-1 0,0 6 5 16,-7 5 7-16,-3 6 3 15,0 7 1-15,-6 9-10 16,3 0-6-16,-1 14-12 16,3 9 9-16,4 6 2 15,5 5 0-15,2 5 0 0,7-1 0 16,-2-6 0-16,1-5 1 15,-2-8-2-15,-3-5 2 16,-4-6 1-16,1-8 1 16,-3 0 7-16,0-4-2 0,-3-12 1 15,-2-4-6-15,-2-2-2 16,-4-7-2-16,-1-3-4 16,-5 2-11-16,-16-5-7 15,-9 5-8-15,-12-2-1 16,-8 0-6-16,-6 1-100 15</inkml:trace>
  <inkml:trace contextRef="#ctx0" brushRef="#br0" timeOffset="11640.031">22517 5863 594 0,'7'-18'19'0,"8"-2"-4"15,4 4 2-15,7-1-10 16,12 2-5-16,10 3-3 16,18 2-16-16,21 5-21 0,21 5-15 15,19 0 4-15,20 7-1 16,19 6-21-16,12 3-26 16</inkml:trace>
  <inkml:trace contextRef="#ctx0" brushRef="#br0" timeOffset="16156.4761">2041 9152 171 0,'0'2'271'0,"0"-2"-265"0,0 0-4 16,0 0 0-16,0 0 6 15,2 0-6-15,-2 2-1 16,0-2 1-16,0 1 2 16,0 3-5-16,1 1 2 15,1 1-2-15,1 1 4 0,0 4-2 16,3-1 3-16,-1 3 1 16,2 3 0-16,0 1-1 15,1 3 1-15,2 4-3 16,-1 4 1-16,4 5 0 15,-3 4-2-15,1 1 1 0,2 7 1 16,-1 2 0-16,-1 1 1 16,0 5-1-16,-1 0 0 15,0 5 1-15,-1 2-2 16,-1 5 1-16,1 3-1 16,-1 3 0-16,-3 6 0 15,0 1-1-15,-1 4 2 0,-2 0 1 16,-1 5-1-16,-1 1 0 15,0 2 1-15,0 0-2 16,-5 4-1-16,0 5 0 16,0-2-1-16,0 2 2 0,0 2-2 15,2 5 0-15,1-1 0 16,2 0 2-16,-4 6-3 16,3-2 3-16,-1 0-3 15,-2 2 4-15,-1-2 3 16,0-2-3-16,-3 3-1 0,-1 0 1 15,-1-3-1-15,-3-2 0 16,1-1 1-16,-2 1-2 16,6-3-1-16,-3 0 1 15,3 1 0-15,3-2-1 16,2-2 4-16,3-1-4 16,0-2 4-16,0 0-2 15,0-5 2-15,0 5-2 0,0-1-1 16,0 0 0-16,0-8 1 15,0-1-2-15,0-3 2 16,0-4-2-16,0-4 1 16,0-5 0-16,0-4-1 0,0-4 1 15,0-3 0-15,1-5 0 16,1-4-1-16,0-6 1 16,2-7 0-16,-4-8 1 15,0-7 0-15,2-4 0 16,-2-7 5-16,0-5-1 0,0-1 1 15,0-3-3-15,0-2 2 16,0 0 0-16,0 0 1 16,0 0-1-16,0 0-4 15,0 0-2-15,-6 0-4 16,-5-4-28-16,-1-13-19 0,-4-12-52 16,4-14-350-16</inkml:trace>
  <inkml:trace contextRef="#ctx0" brushRef="#br0" timeOffset="18015.7119">1927 9598 185 0,'-10'-32'0'0,"3"3"0"16,-2-1 2-16,1 5 0 15,0-2 2-15,-1 2 4 16,0 0 5-16,0 2 11 16,-2-2 8-16,3 2-10 15,-6 0 12-15,4 2-17 0,0 2 5 16,-4 4-7-16,6 2-3 15,-3 2-2-15,3 6-3 16,1 0-1-16,2 5-1 16,-2 0-4-16,1 7-4 15,1 7 6-15,-2 7 0 0,2 8 2 16,-2 7 2-16,0 10-2 16,4 7-1-16,1 12 1 15,2 11 2-15,0 13 0 16,0 13-4-16,8 11 2 15,3 9 0-15,-3 12-2 16,1 10 0-16,-1 3-1 0,-1 11 0 16,-5 3 3-16,-1 7 3 15,-1 8 3-15,0 5-2 16,-1 4 3-16,-6 5 4 16,-5 3-3-16,2 3-1 15,-1-1 1-15,0 11 4 0,-1-5-1 16,1 6-2-16,-2-4-2 15,-2-3-4-15,0-4 0 16,-6-9 2-16,-3-8-3 16,-3-10-1-16,-3-4 0 15,-1-12-1-15,-3-9-1 0,-2-8 0 16,-4-10-2-16,3-9-2 16,1-13 3-16,2-11-1 15,3-11-1-15,6-15-1 16,5-16 1-16,6-13-1 15,5-14 1-15,3-9-1 16,-1-8 1-16,5-3-2 0,2-4 4 16,0 0-1-16,-1 0-1 15,1-4-5-15,0-18-38 16,0-22-93-16</inkml:trace>
  <inkml:trace contextRef="#ctx0" brushRef="#br0" timeOffset="20781.2352">13444 12223 499 0,'-9'-1'14'0,"0"-9"-12"16,0 2-1-16,0 1-1 16,3 3-1-16,5 1 1 15,1 1 0-15,0 0-14 16,8 0 0-16,14 0 10 0,5 0 6 15,9 1 0-15,9-3-1 16,10 1 3-16,12 1 1 16,10-2 3-16,10 3-2 15,13 0 5-15,13 1-1 16,16 0 2-16,14 0 1 16,11 0 3-16,13 0-3 0,5 0-2 15,7-4-5-15,-1-1 1 16,-5-2 3-16,-13-3 6 15,-13-5 3-15,-18-4-6 16,-17 0-6-16,-17-1-1 16,-17-1-5-16,-15 5 2 0,-14-1-3 15,-15 0 0-15,-9 8-14 16,-16-3-30-16,-9 3-42 16,-15-6-46-16</inkml:trace>
  <inkml:trace contextRef="#ctx0" brushRef="#br0" timeOffset="21296.8312">14001 11692 298 0,'-12'-13'74'16,"9"5"-68"-16,3 2 1 0,0 6 6 15,9 0-13-15,4 7 5 16,1 8-3-16,1 2 3 16,-1 8 4-16,-8 2 1 15,-3 5-8-15,-3 4 5 0,-11 1-7 16,-13 1 2-16,-6 1-1 15,-10 1 1-15,-2-2 0 16,-12 2 5-16,-6-2 3 16,-3-2 2-16,-5-1 5 15,0-7-2-15,-1-3 1 0,1-7 10 16,6-6 1-16,1-3-8 16,8-4-6-16,10-1-2 15,13-2-5-15,10-2 0 16,11 0-2-16,9 0 8 15,20 0 4-15,19 0-10 16,19 0-1-16,20 0-4 16,22 9 1-16,12 5-1 0,17 9 1 15,7 4 2-15,8 5-3 16,7 7 2-16,7 4-4 16,7 2 1-16,9 1-7 15,1-3-50-15,7-7-73 0,-8-13-151 16</inkml:trace>
  <inkml:trace contextRef="#ctx0" brushRef="#br0" timeOffset="21859.276">16786 11604 577 0,'12'-15'17'0,"3"-3"-11"0,0 1-4 15,7 7 3-15,2 3-6 16,6 3-5-16,8 4 5 15,4 2-1-15,6 12 2 16,-1 11 0-16,1 4-9 16,-5 7 15-16,-3 3-4 15,-6 7-1-15,-7-1-2 0,-10 0 2 16,-4-1-3-16,-8-3 2 16,-5-5 0-16,0-6 0 15,-5-5-1-15,-8-7 1 16,-1-6 0-16,-3-9 2 15,2-3 2-15,0-3 7 0,1-17 9 16,4-2 9-16,2-9-12 16,6-5-4-16,2-7-2 15,3-1-3-15,11-2 0 16,6 1-6-16,6 1-3 16,6 2-1-16,6 7-3 0,7 6 1 15,9 8-19-15,5 6-23 16,2 9-16-16,-1 4-15 15,-5 2-7-15,-8 0 20 16,-10 7-3-16,-8 1 5 16,-9 5-25-16,-6-1-18 15</inkml:trace>
  <inkml:trace contextRef="#ctx0" brushRef="#br0" timeOffset="23062.3106">17832 11624 79 0,'2'4'96'16,"-2"0"3"-16,0-3 19 15,0-1-67-15,2 2-22 16,-2 2-11-16,3-1-4 15,1 2-3-15,4 2 0 0,6-1-5 16,8 1-3-16,8-5-2 16,8 0 2-16,9-2-2 15,8-4 1-15,7-10-1 16,3-4 0-16,-1-5 0 16,-6-4 0-16,-9-5 0 0,-8-4 23 15,-12-1-9-15,-11-4-3 16,-11-2-9-16,-7 0-4 15,-9 4 1-15,-11 6 1 16,-10 7 1-16,-3 6-2 16,-4 10-1-16,-2 6 1 0,-5 4-1 15,1 16-1-15,0 11 3 16,3 8-1-16,5 12 0 16,6 8-2-16,12 8 2 15,12 6 1-15,5 2-1 16,24 3 2-16,13-8-5 15,16-6 6-15,13-10-4 0,13-11 4 16,11-12 3-16,9-12-1 16,3-10-1-16,6-5-2 15,-3-12 0-15,-6-12-3 16,-9-8 2-16,-12-11-2 0,-17-4 1 16,-17-9-1-16,-13-3 3 15,-20-2-3-15,-11 8 0 16,-4 7 0-16,-16 8 4 15,-7 13-2-15,-7 16 0 16,-3 9 2-16,-7 6-3 0,3 18 0 16,2 10 1-16,1 9 1 15,5 6-1-15,12 2-1 16,7-1 0-16,10-1 0 16,4-5 2-16,18-8-2 15,8-8 6-15,13-9 7 16,0-8 0-16,7-5-5 0,0-6-4 15,0-3-2-15,-4-14-1 16,-5-7 1-16,-3-3-1 16,-5-8-1-16,-3-2 0 15,-6-1 0-15,-6 3 1 16,-4 5 0-16,-5 6 0 0,0 8 7 16,-4 6 3-16,-1 10-2 15,0 0-8-15,0 10-7 16,0 10 5-16,0 7-2 15,2 5 5-15,9 5-2 16,5-1 0-16,10 1-1 0,13-4 1 16,7-8 0-16,12-6 1 15,10-8 1-15,6-9 0 16,1-2-1-16,4-17 3 16,-6-6-3-16,3-11 0 15,-8-5-1-15,-8-7-1 16,-11-6 1-16,-5-5 0 0,-13-2-3 15,-14-1 4-15,-7-1-4 16,-10 4 1-16,-2 9 0 16,-16 8 0-16,-3 15 0 15,-1 13 4-15,-11 12-1 16,-3 9-3-16,-5 17 0 0,-5 14 2 16,0 8 0-16,4 7 0 15,1 6-1-15,13-1 1 16,7-1 0-16,8 0-2 15,11-5 1-15,2-6-1 0,11-11 1 16,8-9 1-16,7-14 0 16,8-14 4-16,5-11 11 15,5-27-1-15,5-17-5 16,2-15-7-16,-2-19-1 16,-8-14-1-16,-5-12 1 15,-9-11-2-15,-14-12-2 16,-8-8-5-16,-5-4 5 0,-13-5-4 15,-6 7 4-15,-5 11-2 16,1 18 4-16,2 20 1 16,7 25 1-16,2 27 18 15,1 26 10-15,-1 21-19 16,-5 32-15-16,0 34 2 0,-2 28 2 16,7 37 2-16,9 33 1 15,6 31-1-15,28 32-1 16,15 28-15-16,20 15-42 15,19 1-70-15</inkml:trace>
  <inkml:trace contextRef="#ctx0" brushRef="#br0" timeOffset="26702.8009">13436 15288 355 0,'-5'12'8'0,"0"-3"-8"0,0 0 0 16,-2 0 3-16,1 0 0 16,2-6-1-16,1 3-1 15,3-4 0-15,0 0 0 0,0 1 1 16,0-3 12-16,0 2 3 16,0 0 3-16,3-2-4 15,2 0-2-15,3 0 2 16,-3 2 0-16,2-2-5 15,4 1-5-15,0 1-2 0,3 2-1 16,6-1 0-16,6 1 1 16,4 3-1-16,8-2 2 15,8 4 0-15,4-2-4 16,6 0 1-16,0 1 0 16,2-5 0-16,-2 1 0 15,-2-4 1-15,-1 0-2 0,-7 0 5 16,-6-2 5-16,-4-3 9 15,-9 1-2-15,-10-2-4 16,-2 3-1-16,-4 1-5 16,-6 2-5-16,-2 0-2 15,-3 0-4-15,0 11 2 0,0 3 0 16,0 6 1-16,0 7 0 16,0 6 1-16,-3 7 0 15,-4 8-1-15,0 6 0 16,2 10 1-16,-3 7-1 0,1 13 0 15,2 9 1-15,-2 12-3 16,3 6 4-16,-2 2-2 16,3 1-1-16,-3 6 1 15,5 0 1-15,-1-3-1 16,0 5 1-16,2-5-2 16,0 0 2-16,0-2 0 15,4-4 2-15,3-4-1 0,1-7 0 16,-3-4-2-16,-4-3 1 15,-1-13 0-15,0-7-1 16,-5-10 1-16,-10-10 0 16,-2-12 0-16,-8-7-1 0,-4-4 1 15,-5-10 0-15,-8 0 1 16,-4-8 1-16,-7-3-1 16,-4-5-1-16,-6-3 1 15,-3-1 0-15,-6-1 0 16,0-10-2-16,-5-3 2 0,-1-2 1 15,2 0 1-15,-2 0 1 16,1 0 7-16,4 1-7 16,4 4 4-16,6 1 0 15,7 2-3-15,12 3-2 16,10 2-3-16,12-1 0 16,8 3 0-16,11-2 0 0,3 0-2 15,15-2-3-15,17-3 3 16,16 0-55-16,16-10-50 15,15-11-158-15</inkml:trace>
  <inkml:trace contextRef="#ctx0" brushRef="#br0" timeOffset="27405.8839">14670 16958 514 0,'25'-18'23'0,"6"-5"-20"0,5 1-1 15,11 2 6-15,7 2 0 16,7 1-4-16,7-1-2 16,10 2 0-16,7 1 2 0,5 1 5 15,8 2-7-15,5-1 0 16,-4 1-1-16,-4-3 0 15,-5 3-1-15,-10-6 10 16,-11 4 7-16,-12-4-9 16,-10 2-3-16,-10 4-3 15,-8-3-2-15,-9 6 2 0,-6 5-4 16,-10 4-13-16,-4 0-49 16,-7 10-59-16,-13-2-35 15</inkml:trace>
  <inkml:trace contextRef="#ctx0" brushRef="#br0" timeOffset="27890.2141">14956 16557 424 0,'-42'-15'60'0,"8"-2"-47"15,9 2-7-15,4 2 5 16,3 4 1-16,7 4-8 15,6 1-3-15,1 2 1 16,4 2-3-16,0 0-8 16,0 4-5-16,0 7 13 0,4 3 0 15,-4 5 2-15,0 5-1 16,0 2 1-16,-4 3 0 16,-7 3-2-16,-6 4 2 15,-2 1 2-15,-6-1-1 16,-6 5 0-16,-3 0 0 15,-3-3 0-15,-5-1-4 0,1-1 4 16,0-7-1-16,4-6 2 16,6-2 7-16,4-9 3 15,9-2 11-15,7-7 5 16,6 1-3-16,5-3-3 0,0-1 3 16,0 0-1-16,7 0-4 15,9 0-10-15,9 0-9 16,7 6-2-16,14 2 0 15,7 7 0-15,16 8 0 16,6 6-1-16,15 10 1 16,10 5-1-16,12 13-2 0,8 8-17 15,4 2-40-15,-4-9-41 16,-11-18-194-16</inkml:trace>
  <inkml:trace contextRef="#ctx0" brushRef="#br0" timeOffset="31327.5369">16859 16363 592 0,'0'-16'6'0,"0"-1"-1"16,-11 4 1-16,-9 6-3 15,-1 2-3-15,-9 5 1 16,-4 0-1-16,-5 12-1 15,0 9 1-15,-2 3-1 0,-1 4 1 16,3 4 0-16,2 0-1 16,4 4 0-16,4 3 1 15,8 1-2-15,5-2 1 16,11 2-3-16,5-2 3 16,1-6 2-16,19-8-1 15,8-2 0-15,12-10 5 16,9-8-1-16,8-4-2 0,8-7-1 15,3-14 1-15,0-10-1 16,-1-8 0-16,-2-11 0 16,-4-4 0-16,-10-10 11 15,-4-11-4-15,-6-5 4 0,-5-8-7 16,-6-2-2-16,-8-6 0 16,-5 8 3-16,-7 10-5 15,-4 10-2-15,-5 16 2 16,-1 16 0-16,0 15 0 15,0 12-3-15,-7 9 1 16,-1 12-7-16,-6 16 5 0,-1 12 2 16,-4 10 1-16,0 13 0 15,6 8 0-15,4 11 1 16,9 0-2-16,4 3 1 16,16 0 1-16,11-5-1 0,4-9-1 15,8-8 1-15,1-17 0 16,-2-7 1-16,1-11 1 15,-1-10-2-15,-4-8 0 16,-3-10 1-16,-1-2-1 16,-1-18 0-16,-3-8-1 15,-5-5-5-15,-1-4 5 0,-8-1 0 16,-3 3 1-16,-6 6 0 16,-5 8 1-16,-1 6 2 15,-1 8 4-15,0 7-3 16,-5 0-3-16,-5 11-3 15,-2 7-1-15,0 7 3 0,-1 3 0 16,4 3 0-16,4 1 0 16,5-3 0-16,0-3 0 15,7-4 1-15,8-8-2 16,4-5 2-16,5-4 0 0,4-3 0 16,3-9-1-16,5-7-1 15,-4-8-4-15,-2-6 2 16,-1-3 3-16,-7-6 0 15,-8-1 0-15,-11-3 1 16,-3 4 1-16,-10 1-2 16,-17 2-6-16,-9 6 1 15,-6 9 5-15,-7 6-1 0,4 9 0 16,1 4 1-16,7 1-1 16,6 12-2-16,11 3 1 15,10-1-1-15,8 1 2 16,4 0 0-16,20-2 1 15,8-5 7-15,15 0 2 0,5-6-4 16,8-1-2-16,5-2-2 16,3-2 1-16,-1-10-1 15,-1-8-2-15,1-3 1 16,-2-7 0-16,-2-4-1 0,-4-4 0 16,-3-2-2-16,-4-2 2 15,-6 4 0-15,-12 1 2 16,-7 6-1-16,-11 0 3 15,-9 10-2-15,-5 1 1 16,-3 6-3-16,-13 4-3 0,-6 4-5 16,-3 6 3-16,-4 0 1 15,2 8 3-15,2 11-1 16,-1 4 0-16,6 7 2 16,5 6 0-16,3 6 0 15,3 8 1-15,6 7 1 16,1 5-1-16,2 1 4 15,0 1 1-15,0 1 1 0,0-3-2 16,0-8-3-16,0-2 3 16,-12-6-2-16,-7-7-1 15,-4-7-1-15,-4-5 1 16,-4-7-1-16,2-6 1 0,2-5-2 16,4-6-6-16,9-1 2 15,8-2 4-15,6 0 2 16,9-9 2-16,15-3-1 15,13-4 5-15,6-2-6 16,13-5 0-16,3 3 1 16,2-3 1-16,6 0-1 0,-1-4 2 15,3 0 2-15,1 0-9 16,-4-1 3-16,0-2 1 16,-5-1-2-16,-5-3 2 15,-11-1-2-15,-9-1 1 16,-13 2-1-16,-10 2-4 0,-10 3-1 15,-3 11-2-15,-18 6 5 16,-4 7 2-16,-9 5-1 16,-1 9 2-16,1 6-1 15,2 5 3-15,8 7 5 0,8 2 2 16,13-2-5-16,6 6 5 16,26 1 9-16,17 7 5 15,22 5-7-15,19 6-9 16,23 7-6-16,20 2-2 15,15-9-42-15,18-26-132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Sockets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–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Client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3597CAE-1D5A-BF48-B52E-26217C09B9F5}"/>
              </a:ext>
            </a:extLst>
          </p:cNvPr>
          <p:cNvSpPr/>
          <p:nvPr/>
        </p:nvSpPr>
        <p:spPr>
          <a:xfrm>
            <a:off x="838200" y="1538288"/>
            <a:ext cx="42965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string </a:t>
            </a:r>
            <a:r>
              <a:rPr lang="en-US" sz="1200" dirty="0" err="1">
                <a:latin typeface="Helvetica" pitchFamily="2" charset="0"/>
              </a:rPr>
              <a:t>mystring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 err="1">
                <a:latin typeface="Helvetica" pitchFamily="2" charset="0"/>
              </a:rPr>
              <a:t>getline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cin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 err="1">
                <a:latin typeface="Helvetica" pitchFamily="2" charset="0"/>
              </a:rPr>
              <a:t>mystring</a:t>
            </a:r>
            <a:r>
              <a:rPr lang="en-US" sz="1200" dirty="0">
                <a:latin typeface="Helvetica" pitchFamily="2" charset="0"/>
              </a:rPr>
              <a:t>); // read the line from standard input</a:t>
            </a:r>
          </a:p>
          <a:p>
            <a:r>
              <a:rPr lang="en-US" sz="1200" dirty="0" err="1">
                <a:latin typeface="Helvetica" pitchFamily="2" charset="0"/>
              </a:rPr>
              <a:t>cout</a:t>
            </a:r>
            <a:r>
              <a:rPr lang="en-US" sz="1200" dirty="0">
                <a:latin typeface="Helvetica" pitchFamily="2" charset="0"/>
              </a:rPr>
              <a:t> &lt;&lt; </a:t>
            </a:r>
            <a:r>
              <a:rPr lang="en-US" sz="1200" dirty="0" err="1">
                <a:latin typeface="Helvetica" pitchFamily="2" charset="0"/>
              </a:rPr>
              <a:t>endl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 err="1">
                <a:latin typeface="Helvetica" pitchFamily="2" charset="0"/>
              </a:rPr>
              <a:t>strcpy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client_message,mystring.c_str</a:t>
            </a:r>
            <a:r>
              <a:rPr lang="en-US" sz="1200" dirty="0">
                <a:latin typeface="Helvetica" pitchFamily="2" charset="0"/>
              </a:rPr>
              <a:t>());</a:t>
            </a:r>
          </a:p>
          <a:p>
            <a:r>
              <a:rPr lang="en-US" sz="1200" dirty="0">
                <a:latin typeface="Helvetica" pitchFamily="2" charset="0"/>
              </a:rPr>
              <a:t>// Write the message to the socket to send to the server</a:t>
            </a:r>
          </a:p>
          <a:p>
            <a:r>
              <a:rPr lang="en-US" sz="1200" dirty="0" err="1">
                <a:latin typeface="Helvetica" pitchFamily="2" charset="0"/>
              </a:rPr>
              <a:t>message_result</a:t>
            </a:r>
            <a:r>
              <a:rPr lang="en-US" sz="1200" dirty="0">
                <a:latin typeface="Helvetica" pitchFamily="2" charset="0"/>
              </a:rPr>
              <a:t> = write( </a:t>
            </a:r>
            <a:r>
              <a:rPr lang="en-US" sz="1200" dirty="0" err="1">
                <a:latin typeface="Helvetica" pitchFamily="2" charset="0"/>
              </a:rPr>
              <a:t>socket_fd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 err="1">
                <a:latin typeface="Helvetica" pitchFamily="2" charset="0"/>
              </a:rPr>
              <a:t>client_message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 err="1">
                <a:latin typeface="Helvetica" pitchFamily="2" charset="0"/>
              </a:rPr>
              <a:t>strlen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client_message</a:t>
            </a:r>
            <a:r>
              <a:rPr lang="en-US" sz="1200" dirty="0">
                <a:latin typeface="Helvetica" pitchFamily="2" charset="0"/>
              </a:rPr>
              <a:t>)</a:t>
            </a:r>
          </a:p>
          <a:p>
            <a:r>
              <a:rPr lang="en-US" sz="1200" dirty="0">
                <a:latin typeface="Helvetica" pitchFamily="2" charset="0"/>
              </a:rPr>
              <a:t>);</a:t>
            </a:r>
          </a:p>
          <a:p>
            <a:r>
              <a:rPr lang="en-US" sz="1200" dirty="0">
                <a:latin typeface="Helvetica" pitchFamily="2" charset="0"/>
              </a:rPr>
              <a:t>if (</a:t>
            </a:r>
            <a:r>
              <a:rPr lang="en-US" sz="1200" dirty="0" err="1">
                <a:latin typeface="Helvetica" pitchFamily="2" charset="0"/>
              </a:rPr>
              <a:t>message_result</a:t>
            </a:r>
            <a:r>
              <a:rPr lang="en-US" sz="1200" dirty="0">
                <a:latin typeface="Helvetica" pitchFamily="2" charset="0"/>
              </a:rPr>
              <a:t> &lt; 0)</a:t>
            </a:r>
          </a:p>
          <a:p>
            <a:r>
              <a:rPr lang="en-US" sz="1200" dirty="0" err="1">
                <a:latin typeface="Helvetica" pitchFamily="2" charset="0"/>
              </a:rPr>
              <a:t>PrintError</a:t>
            </a:r>
            <a:r>
              <a:rPr lang="en-US" sz="1200" dirty="0">
                <a:latin typeface="Helvetica" pitchFamily="2" charset="0"/>
              </a:rPr>
              <a:t>(“unable to write to socket”);</a:t>
            </a:r>
          </a:p>
          <a:p>
            <a:r>
              <a:rPr lang="en-US" sz="1200" dirty="0">
                <a:latin typeface="Helvetica" pitchFamily="2" charset="0"/>
              </a:rPr>
              <a:t>// Read the return message from the server</a:t>
            </a:r>
          </a:p>
          <a:p>
            <a:r>
              <a:rPr lang="en-US" sz="1200" dirty="0" err="1">
                <a:latin typeface="Helvetica" pitchFamily="2" charset="0"/>
              </a:rPr>
              <a:t>bzero</a:t>
            </a:r>
            <a:r>
              <a:rPr lang="en-US" sz="1200" dirty="0">
                <a:latin typeface="Helvetica" pitchFamily="2" charset="0"/>
              </a:rPr>
              <a:t>(client_message,256);</a:t>
            </a:r>
          </a:p>
          <a:p>
            <a:r>
              <a:rPr lang="en-US" sz="1200" dirty="0" err="1">
                <a:latin typeface="Helvetica" pitchFamily="2" charset="0"/>
              </a:rPr>
              <a:t>message_result</a:t>
            </a:r>
            <a:r>
              <a:rPr lang="en-US" sz="1200" dirty="0">
                <a:latin typeface="Helvetica" pitchFamily="2" charset="0"/>
              </a:rPr>
              <a:t> = read( </a:t>
            </a:r>
            <a:r>
              <a:rPr lang="en-US" sz="1200" dirty="0" err="1">
                <a:latin typeface="Helvetica" pitchFamily="2" charset="0"/>
              </a:rPr>
              <a:t>socket_fd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 err="1">
                <a:latin typeface="Helvetica" pitchFamily="2" charset="0"/>
              </a:rPr>
              <a:t>client_message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>
                <a:latin typeface="Helvetica" pitchFamily="2" charset="0"/>
              </a:rPr>
              <a:t>255</a:t>
            </a:r>
          </a:p>
          <a:p>
            <a:r>
              <a:rPr lang="en-US" sz="1200" dirty="0">
                <a:latin typeface="Helvetica" pitchFamily="2" charset="0"/>
              </a:rPr>
              <a:t>);</a:t>
            </a:r>
          </a:p>
          <a:p>
            <a:r>
              <a:rPr lang="en-US" sz="1200" dirty="0">
                <a:latin typeface="Helvetica" pitchFamily="2" charset="0"/>
              </a:rPr>
              <a:t>if (</a:t>
            </a:r>
            <a:r>
              <a:rPr lang="en-US" sz="1200" dirty="0" err="1">
                <a:latin typeface="Helvetica" pitchFamily="2" charset="0"/>
              </a:rPr>
              <a:t>message_result</a:t>
            </a:r>
            <a:r>
              <a:rPr lang="en-US" sz="1200" dirty="0">
                <a:latin typeface="Helvetica" pitchFamily="2" charset="0"/>
              </a:rPr>
              <a:t> &lt; 0)</a:t>
            </a:r>
          </a:p>
          <a:p>
            <a:r>
              <a:rPr lang="en-US" sz="1200" dirty="0" err="1">
                <a:latin typeface="Helvetica" pitchFamily="2" charset="0"/>
              </a:rPr>
              <a:t>PrintError</a:t>
            </a:r>
            <a:r>
              <a:rPr lang="en-US" sz="1200" dirty="0">
                <a:latin typeface="Helvetica" pitchFamily="2" charset="0"/>
              </a:rPr>
              <a:t>(“unable to read from socket”);</a:t>
            </a:r>
          </a:p>
          <a:p>
            <a:r>
              <a:rPr lang="en-US" sz="1200" dirty="0" err="1">
                <a:latin typeface="Helvetica" pitchFamily="2" charset="0"/>
              </a:rPr>
              <a:t>cout</a:t>
            </a:r>
            <a:r>
              <a:rPr lang="en-US" sz="1200" dirty="0">
                <a:latin typeface="Helvetica" pitchFamily="2" charset="0"/>
              </a:rPr>
              <a:t> &lt;&lt; </a:t>
            </a:r>
            <a:r>
              <a:rPr lang="en-US" sz="1200" dirty="0" err="1">
                <a:latin typeface="Helvetica" pitchFamily="2" charset="0"/>
              </a:rPr>
              <a:t>client_message</a:t>
            </a:r>
            <a:r>
              <a:rPr lang="en-US" sz="1200" dirty="0">
                <a:latin typeface="Helvetica" pitchFamily="2" charset="0"/>
              </a:rPr>
              <a:t> &lt;&lt; </a:t>
            </a:r>
            <a:r>
              <a:rPr lang="en-US" sz="1200" dirty="0" err="1">
                <a:latin typeface="Helvetica" pitchFamily="2" charset="0"/>
              </a:rPr>
              <a:t>endl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>
                <a:latin typeface="Helvetica" pitchFamily="2" charset="0"/>
              </a:rPr>
              <a:t>// close(</a:t>
            </a:r>
            <a:r>
              <a:rPr lang="en-US" sz="1200" dirty="0" err="1">
                <a:latin typeface="Helvetica" pitchFamily="2" charset="0"/>
              </a:rPr>
              <a:t>socket_fd</a:t>
            </a:r>
            <a:r>
              <a:rPr lang="en-US" sz="1200" dirty="0">
                <a:latin typeface="Helvetica" pitchFamily="2" charset="0"/>
              </a:rPr>
              <a:t>); // commented out because only close it if you</a:t>
            </a:r>
          </a:p>
          <a:p>
            <a:r>
              <a:rPr lang="en-US" sz="1200" dirty="0">
                <a:latin typeface="Helvetica" pitchFamily="2" charset="0"/>
              </a:rPr>
              <a:t>// don’t want to do more calling the server from</a:t>
            </a:r>
          </a:p>
          <a:p>
            <a:r>
              <a:rPr lang="en-US" sz="1200" dirty="0">
                <a:latin typeface="Helvetica" pitchFamily="2" charset="0"/>
              </a:rPr>
              <a:t>// a run of the client</a:t>
            </a:r>
          </a:p>
          <a:p>
            <a:r>
              <a:rPr lang="en-US" sz="1200" dirty="0">
                <a:latin typeface="Helvetica" pitchFamily="2" charset="0"/>
              </a:rPr>
              <a:t>delete [] </a:t>
            </a:r>
            <a:r>
              <a:rPr lang="en-US" sz="1200" dirty="0" err="1">
                <a:latin typeface="Helvetica" pitchFamily="2" charset="0"/>
              </a:rPr>
              <a:t>IP_address</a:t>
            </a:r>
            <a:r>
              <a:rPr lang="en-US" sz="1200" dirty="0">
                <a:latin typeface="Helvetica" pitchFamily="2" charset="0"/>
              </a:rPr>
              <a:t>; // return the memory to the heap</a:t>
            </a:r>
          </a:p>
          <a:p>
            <a:r>
              <a:rPr lang="en-US" sz="1200" dirty="0">
                <a:latin typeface="Helvetica" pitchFamily="2" charset="0"/>
              </a:rPr>
              <a:t>return 0;</a:t>
            </a:r>
          </a:p>
          <a:p>
            <a:r>
              <a:rPr lang="en-US" sz="1200" dirty="0">
                <a:latin typeface="Helvetica" pitchFamily="2" charset="0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22640" y="1524960"/>
              <a:ext cx="8055360" cy="5019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040" y="1514520"/>
                <a:ext cx="8074080" cy="50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2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Early Middleware Technologies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Library Calls</a:t>
            </a:r>
          </a:p>
          <a:p>
            <a:r>
              <a:rPr lang="en-US" dirty="0"/>
              <a:t>General Operation</a:t>
            </a:r>
          </a:p>
          <a:p>
            <a:r>
              <a:rPr lang="en-US" dirty="0"/>
              <a:t>Socket 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Sockets 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Socket is an internal endpoint for sending/receiving data within a node on network</a:t>
            </a:r>
          </a:p>
          <a:p>
            <a:r>
              <a:rPr lang="en-US" dirty="0"/>
              <a:t>Berkeley/POSIX sockets defined API for Inter Process Communication (IPC) within same host (BSD 4.2 – circa 1983)</a:t>
            </a:r>
          </a:p>
          <a:p>
            <a:r>
              <a:rPr lang="en-US" dirty="0"/>
              <a:t>Early form of Middleware (limited to same host systems)</a:t>
            </a:r>
          </a:p>
          <a:p>
            <a:r>
              <a:rPr lang="en-US" dirty="0"/>
              <a:t>Windows variant (WinSock) based on BSD Sockets.</a:t>
            </a:r>
          </a:p>
          <a:p>
            <a:r>
              <a:rPr lang="en-US" dirty="0"/>
              <a:t>Treated similar to files in BSD/POSIX</a:t>
            </a:r>
          </a:p>
          <a:p>
            <a:r>
              <a:rPr lang="en-US" dirty="0"/>
              <a:t>Maintained in File Descriptor table</a:t>
            </a:r>
          </a:p>
          <a:p>
            <a:r>
              <a:rPr lang="en-US" dirty="0"/>
              <a:t>Supported protocols</a:t>
            </a:r>
          </a:p>
          <a:p>
            <a:pPr lvl="1"/>
            <a:r>
              <a:rPr lang="en-US" dirty="0"/>
              <a:t>TCP/IP – IPv4, IPv6</a:t>
            </a:r>
          </a:p>
          <a:p>
            <a:pPr lvl="1"/>
            <a:r>
              <a:rPr lang="en-US" dirty="0"/>
              <a:t>UDP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-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What is it ?</a:t>
            </a:r>
          </a:p>
        </p:txBody>
      </p:sp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381261" cy="4114799"/>
          </a:xfrm>
        </p:spPr>
        <p:txBody>
          <a:bodyPr>
            <a:normAutofit/>
          </a:bodyPr>
          <a:lstStyle/>
          <a:p>
            <a:r>
              <a:rPr lang="en-US" dirty="0"/>
              <a:t>Defined in </a:t>
            </a:r>
            <a:r>
              <a:rPr lang="en-US" i="1" dirty="0"/>
              <a:t>sys/</a:t>
            </a:r>
            <a:r>
              <a:rPr lang="en-US" i="1" dirty="0" err="1"/>
              <a:t>socket.h</a:t>
            </a:r>
            <a:endParaRPr lang="en-US" i="1" dirty="0"/>
          </a:p>
          <a:p>
            <a:r>
              <a:rPr lang="en-US" dirty="0"/>
              <a:t>Address length is 8 bytes by default</a:t>
            </a:r>
          </a:p>
          <a:p>
            <a:r>
              <a:rPr lang="en-US" dirty="0"/>
              <a:t>Family – Denotes the family of protocol (TCP, UDP)</a:t>
            </a:r>
          </a:p>
          <a:p>
            <a:r>
              <a:rPr lang="en-US" dirty="0"/>
              <a:t>Address contains – host and port</a:t>
            </a:r>
          </a:p>
          <a:p>
            <a:r>
              <a:rPr lang="en-US" dirty="0"/>
              <a:t>Socket Address family TCP/IP</a:t>
            </a:r>
          </a:p>
          <a:p>
            <a:pPr lvl="1"/>
            <a:r>
              <a:rPr lang="en-US" dirty="0"/>
              <a:t>IPv4 - </a:t>
            </a:r>
            <a:r>
              <a:rPr lang="en-US" dirty="0" err="1"/>
              <a:t>sockaddr_in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IPv6 - sockaddr_in6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– Data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Socket Address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5D39D81-D7A7-D144-8E80-7321FD0E6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44197"/>
            <a:ext cx="4635500" cy="168470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2906EE-F80C-D649-A6E4-77AB6C45F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810000"/>
            <a:ext cx="2895600" cy="804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F735F56-B070-3A43-92D2-C4854A7A7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81600"/>
            <a:ext cx="3213100" cy="14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– Library Calls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Socket APIs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96BD793A-C82F-064D-A8FF-A1280A903C6E}"/>
              </a:ext>
            </a:extLst>
          </p:cNvPr>
          <p:cNvSpPr txBox="1">
            <a:spLocks/>
          </p:cNvSpPr>
          <p:nvPr/>
        </p:nvSpPr>
        <p:spPr>
          <a:xfrm>
            <a:off x="857739" y="1600201"/>
            <a:ext cx="5238261" cy="4114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socket</a:t>
            </a:r>
            <a:r>
              <a:rPr lang="en-US" sz="1600" dirty="0"/>
              <a:t> —creates a descriptor for use in network communications</a:t>
            </a:r>
          </a:p>
          <a:p>
            <a:pPr marL="0" indent="0">
              <a:buNone/>
            </a:pPr>
            <a:r>
              <a:rPr lang="en-US" sz="1600" b="1" dirty="0"/>
              <a:t>connect</a:t>
            </a:r>
            <a:r>
              <a:rPr lang="en-US" sz="1600" dirty="0"/>
              <a:t> —connect to a remote peer (client)</a:t>
            </a:r>
          </a:p>
          <a:p>
            <a:pPr marL="0" indent="0">
              <a:buNone/>
            </a:pPr>
            <a:r>
              <a:rPr lang="en-US" sz="1600" b="1" dirty="0"/>
              <a:t>write</a:t>
            </a:r>
            <a:r>
              <a:rPr lang="en-US" sz="1600" dirty="0"/>
              <a:t> —send outgoing data across a connection</a:t>
            </a:r>
          </a:p>
          <a:p>
            <a:pPr marL="0" indent="0">
              <a:buNone/>
            </a:pPr>
            <a:r>
              <a:rPr lang="en-US" sz="1600" b="1" dirty="0"/>
              <a:t>read</a:t>
            </a:r>
            <a:r>
              <a:rPr lang="en-US" sz="1600" dirty="0"/>
              <a:t> —acquire incoming data from a connection</a:t>
            </a:r>
          </a:p>
          <a:p>
            <a:pPr marL="0" indent="0">
              <a:buNone/>
            </a:pPr>
            <a:r>
              <a:rPr lang="en-US" sz="1600" b="1" dirty="0"/>
              <a:t>close</a:t>
            </a:r>
            <a:r>
              <a:rPr lang="en-US" sz="1600" dirty="0"/>
              <a:t> —terminate communication and deallocate a descriptor</a:t>
            </a:r>
          </a:p>
          <a:p>
            <a:pPr marL="0" indent="0">
              <a:buNone/>
            </a:pPr>
            <a:r>
              <a:rPr lang="en-US" sz="1600" b="1" dirty="0"/>
              <a:t>bind</a:t>
            </a:r>
            <a:r>
              <a:rPr lang="en-US" sz="1600" dirty="0"/>
              <a:t> —bind a local IP address and protocol port to a socket</a:t>
            </a:r>
          </a:p>
          <a:p>
            <a:pPr marL="0" indent="0">
              <a:buNone/>
            </a:pPr>
            <a:r>
              <a:rPr lang="en-US" sz="1600" b="1" dirty="0"/>
              <a:t>listen</a:t>
            </a:r>
            <a:r>
              <a:rPr lang="en-US" sz="1600" dirty="0"/>
              <a:t> —set the socket listening on the given address and port for connections from the client and set the number of incoming connections from a client (backlog) that will be allowed in the listen queue at any one time</a:t>
            </a:r>
          </a:p>
          <a:p>
            <a:pPr marL="0" indent="0">
              <a:buNone/>
            </a:pPr>
            <a:r>
              <a:rPr lang="en-US" sz="1600" b="1" dirty="0"/>
              <a:t>accept</a:t>
            </a:r>
            <a:r>
              <a:rPr lang="en-US" sz="1600" dirty="0"/>
              <a:t> —accept the next incoming connection (server)</a:t>
            </a:r>
          </a:p>
          <a:p>
            <a:pPr marL="0" indent="0">
              <a:buNone/>
            </a:pPr>
            <a:r>
              <a:rPr lang="en-US" sz="1600" b="1" dirty="0" err="1"/>
              <a:t>recv</a:t>
            </a:r>
            <a:r>
              <a:rPr lang="en-US" sz="1600" dirty="0"/>
              <a:t> —receive the next incoming datagram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4BA4C-0F33-3340-9A40-75FF270CC025}"/>
              </a:ext>
            </a:extLst>
          </p:cNvPr>
          <p:cNvSpPr/>
          <p:nvPr/>
        </p:nvSpPr>
        <p:spPr>
          <a:xfrm>
            <a:off x="6101938" y="1600201"/>
            <a:ext cx="5638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recvmsg</a:t>
            </a:r>
            <a:r>
              <a:rPr lang="en-US" dirty="0"/>
              <a:t> —receive the next incoming datagram (variation of </a:t>
            </a:r>
            <a:r>
              <a:rPr lang="en-US" dirty="0" err="1"/>
              <a:t>recv</a:t>
            </a:r>
            <a:r>
              <a:rPr lang="en-US" dirty="0"/>
              <a:t>)</a:t>
            </a:r>
          </a:p>
          <a:p>
            <a:r>
              <a:rPr lang="en-US" b="1" dirty="0" err="1"/>
              <a:t>recvfrom</a:t>
            </a:r>
            <a:r>
              <a:rPr lang="en-US" dirty="0"/>
              <a:t> —receive the next incoming datagram and record its source endpoint address</a:t>
            </a:r>
          </a:p>
          <a:p>
            <a:r>
              <a:rPr lang="en-US" b="1" dirty="0"/>
              <a:t>send</a:t>
            </a:r>
            <a:r>
              <a:rPr lang="en-US" dirty="0"/>
              <a:t> —send an outgoing datagram</a:t>
            </a:r>
          </a:p>
          <a:p>
            <a:r>
              <a:rPr lang="en-US" b="1" dirty="0" err="1"/>
              <a:t>sendmsg</a:t>
            </a:r>
            <a:r>
              <a:rPr lang="en-US" dirty="0"/>
              <a:t> —send an outgoing datagram (variation of send)</a:t>
            </a:r>
          </a:p>
          <a:p>
            <a:r>
              <a:rPr lang="en-US" b="1" dirty="0" err="1"/>
              <a:t>sendto</a:t>
            </a:r>
            <a:r>
              <a:rPr lang="en-US" dirty="0"/>
              <a:t> —send an outgoing datagram, usually to a prerecorded endpoint address</a:t>
            </a:r>
          </a:p>
          <a:p>
            <a:r>
              <a:rPr lang="en-US" b="1" dirty="0"/>
              <a:t>shutdown</a:t>
            </a:r>
            <a:r>
              <a:rPr lang="en-US" dirty="0"/>
              <a:t> —terminate a TCP connection in one or both directions</a:t>
            </a:r>
          </a:p>
          <a:p>
            <a:r>
              <a:rPr lang="en-US" b="1" dirty="0" err="1"/>
              <a:t>getpeername</a:t>
            </a:r>
            <a:r>
              <a:rPr lang="en-US" dirty="0"/>
              <a:t> —after a connection arrives, obtain the remote machine’s endpoint address from a socket</a:t>
            </a:r>
          </a:p>
          <a:p>
            <a:r>
              <a:rPr lang="en-US" b="1" dirty="0" err="1"/>
              <a:t>getsockopt</a:t>
            </a:r>
            <a:r>
              <a:rPr lang="en-US" dirty="0"/>
              <a:t> —obtain the current options for a socket</a:t>
            </a:r>
          </a:p>
          <a:p>
            <a:r>
              <a:rPr lang="en-US" b="1" dirty="0" err="1"/>
              <a:t>setsockopt</a:t>
            </a:r>
            <a:r>
              <a:rPr lang="en-US" dirty="0"/>
              <a:t> —change the options for a socket</a:t>
            </a:r>
          </a:p>
        </p:txBody>
      </p:sp>
    </p:spTree>
    <p:extLst>
      <p:ext uri="{BB962C8B-B14F-4D97-AF65-F5344CB8AC3E}">
        <p14:creationId xmlns:p14="http://schemas.microsoft.com/office/powerpoint/2010/main" val="39405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– General Operation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Lifecycle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E489FAD-AF39-A04A-B20A-A54B4468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20240"/>
            <a:ext cx="4152900" cy="53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–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Server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C018584-906F-A644-8059-7462225A2DBF}"/>
              </a:ext>
            </a:extLst>
          </p:cNvPr>
          <p:cNvSpPr/>
          <p:nvPr/>
        </p:nvSpPr>
        <p:spPr>
          <a:xfrm>
            <a:off x="838200" y="1562755"/>
            <a:ext cx="40092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Helvetica" pitchFamily="2" charset="0"/>
              </a:rPr>
              <a:t>int</a:t>
            </a:r>
            <a:r>
              <a:rPr lang="en-US" sz="1200" dirty="0">
                <a:latin typeface="Helvetica" pitchFamily="2" charset="0"/>
              </a:rPr>
              <a:t> main()</a:t>
            </a:r>
          </a:p>
          <a:p>
            <a:r>
              <a:rPr lang="en-US" sz="1200" dirty="0">
                <a:latin typeface="Helvetica" pitchFamily="2" charset="0"/>
              </a:rPr>
              <a:t>{</a:t>
            </a:r>
          </a:p>
          <a:p>
            <a:r>
              <a:rPr lang="en-US" sz="1200" dirty="0" err="1">
                <a:latin typeface="Helvetica" pitchFamily="2" charset="0"/>
              </a:rPr>
              <a:t>int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 err="1">
                <a:latin typeface="Helvetica" pitchFamily="2" charset="0"/>
              </a:rPr>
              <a:t>server_socket_fd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 err="1">
                <a:latin typeface="Helvetica" pitchFamily="2" charset="0"/>
              </a:rPr>
              <a:t>client_conn_fd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 err="1">
                <a:latin typeface="Helvetica" pitchFamily="2" charset="0"/>
              </a:rPr>
              <a:t>int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 err="1">
                <a:latin typeface="Helvetica" pitchFamily="2" charset="0"/>
              </a:rPr>
              <a:t>client_addr_size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>
                <a:latin typeface="Helvetica" pitchFamily="2" charset="0"/>
              </a:rPr>
              <a:t>struct </a:t>
            </a:r>
            <a:r>
              <a:rPr lang="en-US" sz="1200" dirty="0" err="1">
                <a:latin typeface="Helvetica" pitchFamily="2" charset="0"/>
              </a:rPr>
              <a:t>sockaddr_in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 err="1">
                <a:latin typeface="Helvetica" pitchFamily="2" charset="0"/>
              </a:rPr>
              <a:t>server_addr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 err="1">
                <a:latin typeface="Helvetica" pitchFamily="2" charset="0"/>
              </a:rPr>
              <a:t>client_addr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 err="1">
                <a:latin typeface="Helvetica" pitchFamily="2" charset="0"/>
              </a:rPr>
              <a:t>int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 err="1">
                <a:latin typeface="Helvetica" pitchFamily="2" charset="0"/>
              </a:rPr>
              <a:t>port_number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>
                <a:latin typeface="Helvetica" pitchFamily="2" charset="0"/>
              </a:rPr>
              <a:t>char </a:t>
            </a:r>
            <a:r>
              <a:rPr lang="en-US" sz="1200" dirty="0" err="1">
                <a:latin typeface="Helvetica" pitchFamily="2" charset="0"/>
              </a:rPr>
              <a:t>message_from_client</a:t>
            </a:r>
            <a:r>
              <a:rPr lang="en-US" sz="1200" dirty="0">
                <a:latin typeface="Helvetica" pitchFamily="2" charset="0"/>
              </a:rPr>
              <a:t>[256];</a:t>
            </a:r>
          </a:p>
          <a:p>
            <a:r>
              <a:rPr lang="en-US" sz="1200" dirty="0">
                <a:latin typeface="Helvetica" pitchFamily="2" charset="0"/>
              </a:rPr>
              <a:t>char </a:t>
            </a:r>
            <a:r>
              <a:rPr lang="en-US" sz="1200" dirty="0" err="1">
                <a:latin typeface="Helvetica" pitchFamily="2" charset="0"/>
              </a:rPr>
              <a:t>message_from_server_to_client</a:t>
            </a:r>
            <a:r>
              <a:rPr lang="en-US" sz="1200" dirty="0">
                <a:latin typeface="Helvetica" pitchFamily="2" charset="0"/>
              </a:rPr>
              <a:t>[256];</a:t>
            </a:r>
          </a:p>
          <a:p>
            <a:r>
              <a:rPr lang="en-US" sz="1200" dirty="0" err="1">
                <a:latin typeface="Helvetica" pitchFamily="2" charset="0"/>
              </a:rPr>
              <a:t>int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 err="1">
                <a:latin typeface="Helvetica" pitchFamily="2" charset="0"/>
              </a:rPr>
              <a:t>client_message_length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 err="1">
                <a:latin typeface="Helvetica" pitchFamily="2" charset="0"/>
              </a:rPr>
              <a:t>server_message_length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>
                <a:latin typeface="Helvetica" pitchFamily="2" charset="0"/>
              </a:rPr>
              <a:t>// Set the port number</a:t>
            </a:r>
          </a:p>
          <a:p>
            <a:r>
              <a:rPr lang="en-US" sz="1200" dirty="0" err="1">
                <a:latin typeface="Helvetica" pitchFamily="2" charset="0"/>
              </a:rPr>
              <a:t>port_number</a:t>
            </a:r>
            <a:r>
              <a:rPr lang="en-US" sz="1200" dirty="0">
                <a:latin typeface="Helvetica" pitchFamily="2" charset="0"/>
              </a:rPr>
              <a:t> = 1132;</a:t>
            </a:r>
          </a:p>
          <a:p>
            <a:r>
              <a:rPr lang="en-US" sz="1200" dirty="0">
                <a:latin typeface="Helvetica" pitchFamily="2" charset="0"/>
              </a:rPr>
              <a:t>// Create the socket for the server to listen on</a:t>
            </a:r>
          </a:p>
          <a:p>
            <a:r>
              <a:rPr lang="en-US" sz="1200" dirty="0" err="1">
                <a:latin typeface="Helvetica" pitchFamily="2" charset="0"/>
              </a:rPr>
              <a:t>server_socket_fd</a:t>
            </a:r>
            <a:r>
              <a:rPr lang="en-US" sz="1200" dirty="0">
                <a:latin typeface="Helvetica" pitchFamily="2" charset="0"/>
              </a:rPr>
              <a:t> = socket( AF_INET,</a:t>
            </a:r>
          </a:p>
          <a:p>
            <a:r>
              <a:rPr lang="en-US" sz="1200" dirty="0">
                <a:latin typeface="Helvetica" pitchFamily="2" charset="0"/>
              </a:rPr>
              <a:t>SOCK_STREAM,</a:t>
            </a:r>
          </a:p>
          <a:p>
            <a:r>
              <a:rPr lang="en-US" sz="1200" dirty="0">
                <a:latin typeface="Helvetica" pitchFamily="2" charset="0"/>
              </a:rPr>
              <a:t>0</a:t>
            </a:r>
          </a:p>
          <a:p>
            <a:r>
              <a:rPr lang="en-US" sz="1200" dirty="0">
                <a:latin typeface="Helvetica" pitchFamily="2" charset="0"/>
              </a:rPr>
              <a:t>);</a:t>
            </a:r>
          </a:p>
          <a:p>
            <a:r>
              <a:rPr lang="en-US" sz="1200" dirty="0">
                <a:latin typeface="Helvetica" pitchFamily="2" charset="0"/>
              </a:rPr>
              <a:t>if (</a:t>
            </a:r>
            <a:r>
              <a:rPr lang="en-US" sz="1200" dirty="0" err="1">
                <a:latin typeface="Helvetica" pitchFamily="2" charset="0"/>
              </a:rPr>
              <a:t>server_socket_fd</a:t>
            </a:r>
            <a:r>
              <a:rPr lang="en-US" sz="1200" dirty="0">
                <a:latin typeface="Helvetica" pitchFamily="2" charset="0"/>
              </a:rPr>
              <a:t> &lt; 0)</a:t>
            </a:r>
          </a:p>
          <a:p>
            <a:r>
              <a:rPr lang="en-US" sz="1200" dirty="0" err="1">
                <a:latin typeface="Helvetica" pitchFamily="2" charset="0"/>
              </a:rPr>
              <a:t>PrintError</a:t>
            </a:r>
            <a:r>
              <a:rPr lang="en-US" sz="1200" dirty="0">
                <a:latin typeface="Helvetica" pitchFamily="2" charset="0"/>
              </a:rPr>
              <a:t>(“ERROR opening socket”);</a:t>
            </a:r>
          </a:p>
          <a:p>
            <a:r>
              <a:rPr lang="en-US" sz="1200" dirty="0">
                <a:latin typeface="Helvetica" pitchFamily="2" charset="0"/>
              </a:rPr>
              <a:t>// clear out the server address to make sure no problems with binding</a:t>
            </a:r>
          </a:p>
          <a:p>
            <a:r>
              <a:rPr lang="en-US" sz="1200" dirty="0">
                <a:latin typeface="Helvetica" pitchFamily="2" charset="0"/>
              </a:rPr>
              <a:t>// if the address is clear then it won’t think the address has</a:t>
            </a:r>
          </a:p>
          <a:p>
            <a:r>
              <a:rPr lang="en-US" sz="1200" dirty="0">
                <a:latin typeface="Helvetica" pitchFamily="2" charset="0"/>
              </a:rPr>
              <a:t>// already been used by another socket</a:t>
            </a:r>
          </a:p>
          <a:p>
            <a:r>
              <a:rPr lang="en-US" sz="1200" dirty="0" err="1">
                <a:latin typeface="Helvetica" pitchFamily="2" charset="0"/>
              </a:rPr>
              <a:t>bzero</a:t>
            </a:r>
            <a:r>
              <a:rPr lang="en-US" sz="1200" dirty="0">
                <a:latin typeface="Helvetica" pitchFamily="2" charset="0"/>
              </a:rPr>
              <a:t>( (char *) &amp;</a:t>
            </a:r>
            <a:r>
              <a:rPr lang="en-US" sz="1200" dirty="0" err="1">
                <a:latin typeface="Helvetica" pitchFamily="2" charset="0"/>
              </a:rPr>
              <a:t>server_addr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 err="1">
                <a:latin typeface="Helvetica" pitchFamily="2" charset="0"/>
              </a:rPr>
              <a:t>sizeof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server_addr</a:t>
            </a:r>
            <a:r>
              <a:rPr lang="en-US" sz="1200" dirty="0">
                <a:latin typeface="Helvetica" pitchFamily="2" charset="0"/>
              </a:rPr>
              <a:t>));</a:t>
            </a:r>
          </a:p>
          <a:p>
            <a:endParaRPr lang="en-US" sz="1200" dirty="0"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63D185D-911C-A040-BA0D-C42ECC1C704B}"/>
              </a:ext>
            </a:extLst>
          </p:cNvPr>
          <p:cNvSpPr/>
          <p:nvPr/>
        </p:nvSpPr>
        <p:spPr>
          <a:xfrm>
            <a:off x="6096000" y="1509033"/>
            <a:ext cx="435684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// set the </a:t>
            </a:r>
            <a:r>
              <a:rPr lang="en-US" sz="1200" dirty="0" err="1">
                <a:latin typeface="Helvetica" pitchFamily="2" charset="0"/>
              </a:rPr>
              <a:t>sockaddr_in</a:t>
            </a:r>
            <a:r>
              <a:rPr lang="en-US" sz="1200" dirty="0">
                <a:latin typeface="Helvetica" pitchFamily="2" charset="0"/>
              </a:rPr>
              <a:t> struct appropriately</a:t>
            </a:r>
          </a:p>
          <a:p>
            <a:r>
              <a:rPr lang="en-US" sz="1200" dirty="0">
                <a:latin typeface="Helvetica" pitchFamily="2" charset="0"/>
              </a:rPr>
              <a:t>// note that this assumes IPv4</a:t>
            </a:r>
          </a:p>
          <a:p>
            <a:r>
              <a:rPr lang="en-US" sz="1200" dirty="0" err="1">
                <a:latin typeface="Helvetica" pitchFamily="2" charset="0"/>
              </a:rPr>
              <a:t>server_addr.sin_family</a:t>
            </a:r>
            <a:r>
              <a:rPr lang="en-US" sz="1200" dirty="0">
                <a:latin typeface="Helvetica" pitchFamily="2" charset="0"/>
              </a:rPr>
              <a:t> = AF_INET;</a:t>
            </a:r>
          </a:p>
          <a:p>
            <a:r>
              <a:rPr lang="en-US" sz="1200" dirty="0" err="1">
                <a:latin typeface="Helvetica" pitchFamily="2" charset="0"/>
              </a:rPr>
              <a:t>server_addr.sin_addr.s_addr</a:t>
            </a:r>
            <a:r>
              <a:rPr lang="en-US" sz="1200" dirty="0">
                <a:latin typeface="Helvetica" pitchFamily="2" charset="0"/>
              </a:rPr>
              <a:t> = INADDR_ANY;</a:t>
            </a:r>
          </a:p>
          <a:p>
            <a:r>
              <a:rPr lang="en-US" sz="1200" dirty="0" err="1">
                <a:latin typeface="Helvetica" pitchFamily="2" charset="0"/>
              </a:rPr>
              <a:t>server_addr.sin_port</a:t>
            </a:r>
            <a:r>
              <a:rPr lang="en-US" sz="1200" dirty="0">
                <a:latin typeface="Helvetica" pitchFamily="2" charset="0"/>
              </a:rPr>
              <a:t> = </a:t>
            </a:r>
            <a:r>
              <a:rPr lang="en-US" sz="1200" dirty="0" err="1">
                <a:latin typeface="Helvetica" pitchFamily="2" charset="0"/>
              </a:rPr>
              <a:t>htons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port_number</a:t>
            </a:r>
            <a:r>
              <a:rPr lang="en-US" sz="1200" dirty="0">
                <a:latin typeface="Helvetica" pitchFamily="2" charset="0"/>
              </a:rPr>
              <a:t>);</a:t>
            </a:r>
          </a:p>
          <a:p>
            <a:r>
              <a:rPr lang="en-US" sz="1200" dirty="0">
                <a:latin typeface="Helvetica" pitchFamily="2" charset="0"/>
              </a:rPr>
              <a:t>// Bind the socket descriptor to the address</a:t>
            </a:r>
          </a:p>
          <a:p>
            <a:r>
              <a:rPr lang="en-US" sz="1200" dirty="0">
                <a:latin typeface="Helvetica" pitchFamily="2" charset="0"/>
              </a:rPr>
              <a:t>if (bind( </a:t>
            </a:r>
            <a:r>
              <a:rPr lang="en-US" sz="1200" dirty="0" err="1">
                <a:latin typeface="Helvetica" pitchFamily="2" charset="0"/>
              </a:rPr>
              <a:t>server_socket_fd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>
                <a:latin typeface="Helvetica" pitchFamily="2" charset="0"/>
              </a:rPr>
              <a:t>(struct </a:t>
            </a:r>
            <a:r>
              <a:rPr lang="en-US" sz="1200" dirty="0" err="1">
                <a:latin typeface="Helvetica" pitchFamily="2" charset="0"/>
              </a:rPr>
              <a:t>sockaddr</a:t>
            </a:r>
            <a:r>
              <a:rPr lang="en-US" sz="1200" dirty="0">
                <a:latin typeface="Helvetica" pitchFamily="2" charset="0"/>
              </a:rPr>
              <a:t> *) &amp;</a:t>
            </a:r>
            <a:r>
              <a:rPr lang="en-US" sz="1200" dirty="0" err="1">
                <a:latin typeface="Helvetica" pitchFamily="2" charset="0"/>
              </a:rPr>
              <a:t>server_addr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 err="1">
                <a:latin typeface="Helvetica" pitchFamily="2" charset="0"/>
              </a:rPr>
              <a:t>sizeof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server_addr</a:t>
            </a:r>
            <a:r>
              <a:rPr lang="en-US" sz="1200" dirty="0">
                <a:latin typeface="Helvetica" pitchFamily="2" charset="0"/>
              </a:rPr>
              <a:t>))</a:t>
            </a:r>
          </a:p>
          <a:p>
            <a:r>
              <a:rPr lang="en-US" sz="1200" dirty="0">
                <a:latin typeface="Helvetica" pitchFamily="2" charset="0"/>
              </a:rPr>
              <a:t>&lt;0)</a:t>
            </a:r>
          </a:p>
          <a:p>
            <a:r>
              <a:rPr lang="en-US" sz="1200" dirty="0" err="1">
                <a:latin typeface="Helvetica" pitchFamily="2" charset="0"/>
              </a:rPr>
              <a:t>PrintError</a:t>
            </a:r>
            <a:r>
              <a:rPr lang="en-US" sz="1200" dirty="0">
                <a:latin typeface="Helvetica" pitchFamily="2" charset="0"/>
              </a:rPr>
              <a:t>(“binding to socket failed”);</a:t>
            </a:r>
          </a:p>
          <a:p>
            <a:r>
              <a:rPr lang="en-US" sz="1200" dirty="0">
                <a:latin typeface="Helvetica" pitchFamily="2" charset="0"/>
              </a:rPr>
              <a:t>// Start the server listening on the socket</a:t>
            </a:r>
          </a:p>
          <a:p>
            <a:r>
              <a:rPr lang="en-US" sz="1200" dirty="0">
                <a:latin typeface="Helvetica" pitchFamily="2" charset="0"/>
              </a:rPr>
              <a:t>// limit the number of connections in the listen queue to 3</a:t>
            </a:r>
          </a:p>
          <a:p>
            <a:r>
              <a:rPr lang="en-US" sz="1200" dirty="0">
                <a:latin typeface="Helvetica" pitchFamily="2" charset="0"/>
              </a:rPr>
              <a:t>// (this is the backlog)</a:t>
            </a:r>
          </a:p>
          <a:p>
            <a:r>
              <a:rPr lang="en-US" sz="1200" dirty="0">
                <a:latin typeface="Helvetica" pitchFamily="2" charset="0"/>
              </a:rPr>
              <a:t>listen(</a:t>
            </a:r>
            <a:r>
              <a:rPr lang="en-US" sz="1200" dirty="0" err="1">
                <a:latin typeface="Helvetica" pitchFamily="2" charset="0"/>
              </a:rPr>
              <a:t>server_socket_fd</a:t>
            </a:r>
            <a:r>
              <a:rPr lang="en-US" sz="1200" dirty="0">
                <a:latin typeface="Helvetica" pitchFamily="2" charset="0"/>
              </a:rPr>
              <a:t>, 3);</a:t>
            </a:r>
          </a:p>
          <a:p>
            <a:r>
              <a:rPr lang="en-US" sz="1200" dirty="0">
                <a:latin typeface="Helvetica" pitchFamily="2" charset="0"/>
              </a:rPr>
              <a:t>while (1)</a:t>
            </a:r>
          </a:p>
          <a:p>
            <a:r>
              <a:rPr lang="en-US" sz="1200" dirty="0">
                <a:latin typeface="Helvetica" pitchFamily="2" charset="0"/>
              </a:rPr>
              <a:t>{</a:t>
            </a:r>
          </a:p>
          <a:p>
            <a:r>
              <a:rPr lang="en-US" sz="1200" dirty="0">
                <a:latin typeface="Helvetica" pitchFamily="2" charset="0"/>
              </a:rPr>
              <a:t>// clear out the client address to make sure no problems with accepting</a:t>
            </a:r>
          </a:p>
          <a:p>
            <a:r>
              <a:rPr lang="en-US" sz="1200" dirty="0">
                <a:latin typeface="Helvetica" pitchFamily="2" charset="0"/>
              </a:rPr>
              <a:t>// on this address</a:t>
            </a:r>
          </a:p>
          <a:p>
            <a:r>
              <a:rPr lang="en-US" sz="1200" dirty="0">
                <a:latin typeface="Helvetica" pitchFamily="2" charset="0"/>
              </a:rPr>
              <a:t>// if the address is clear then it won’t think the address has</a:t>
            </a:r>
          </a:p>
          <a:p>
            <a:r>
              <a:rPr lang="en-US" sz="1200" dirty="0">
                <a:latin typeface="Helvetica" pitchFamily="2" charset="0"/>
              </a:rPr>
              <a:t>// already been used by another socket</a:t>
            </a:r>
          </a:p>
          <a:p>
            <a:r>
              <a:rPr lang="en-US" sz="1200" dirty="0" err="1">
                <a:latin typeface="Helvetica" pitchFamily="2" charset="0"/>
              </a:rPr>
              <a:t>bzero</a:t>
            </a:r>
            <a:r>
              <a:rPr lang="en-US" sz="1200" dirty="0">
                <a:latin typeface="Helvetica" pitchFamily="2" charset="0"/>
              </a:rPr>
              <a:t>( (char *) &amp;</a:t>
            </a:r>
            <a:r>
              <a:rPr lang="en-US" sz="1200" dirty="0" err="1">
                <a:latin typeface="Helvetica" pitchFamily="2" charset="0"/>
              </a:rPr>
              <a:t>client_addr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 err="1">
                <a:latin typeface="Helvetica" pitchFamily="2" charset="0"/>
              </a:rPr>
              <a:t>sizeof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client_addr</a:t>
            </a:r>
            <a:r>
              <a:rPr lang="en-US" sz="1200" dirty="0">
                <a:latin typeface="Helvetica" pitchFamily="2" charset="0"/>
              </a:rPr>
              <a:t>));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28200" y="1690920"/>
              <a:ext cx="8760960" cy="4560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040" y="1681200"/>
                <a:ext cx="8781840" cy="45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966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–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Server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3597CAE-1D5A-BF48-B52E-26217C09B9F5}"/>
              </a:ext>
            </a:extLst>
          </p:cNvPr>
          <p:cNvSpPr/>
          <p:nvPr/>
        </p:nvSpPr>
        <p:spPr>
          <a:xfrm>
            <a:off x="838200" y="1538288"/>
            <a:ext cx="42965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// accept a connection from a client</a:t>
            </a:r>
          </a:p>
          <a:p>
            <a:r>
              <a:rPr lang="en-US" sz="1200" dirty="0">
                <a:latin typeface="Helvetica" pitchFamily="2" charset="0"/>
              </a:rPr>
              <a:t>// on the open socket</a:t>
            </a:r>
          </a:p>
          <a:p>
            <a:r>
              <a:rPr lang="en-US" sz="1200" dirty="0" err="1">
                <a:latin typeface="Helvetica" pitchFamily="2" charset="0"/>
              </a:rPr>
              <a:t>client_addr_size</a:t>
            </a:r>
            <a:r>
              <a:rPr lang="en-US" sz="1200" dirty="0">
                <a:latin typeface="Helvetica" pitchFamily="2" charset="0"/>
              </a:rPr>
              <a:t> = </a:t>
            </a:r>
            <a:r>
              <a:rPr lang="en-US" sz="1200" dirty="0" err="1">
                <a:latin typeface="Helvetica" pitchFamily="2" charset="0"/>
              </a:rPr>
              <a:t>sizeof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client_addr</a:t>
            </a:r>
            <a:r>
              <a:rPr lang="en-US" sz="1200" dirty="0">
                <a:latin typeface="Helvetica" pitchFamily="2" charset="0"/>
              </a:rPr>
              <a:t>);</a:t>
            </a:r>
          </a:p>
          <a:p>
            <a:r>
              <a:rPr lang="en-US" sz="1200" dirty="0" err="1">
                <a:latin typeface="Helvetica" pitchFamily="2" charset="0"/>
              </a:rPr>
              <a:t>client_conn_fd</a:t>
            </a:r>
            <a:r>
              <a:rPr lang="en-US" sz="1200" dirty="0">
                <a:latin typeface="Helvetica" pitchFamily="2" charset="0"/>
              </a:rPr>
              <a:t> = accept( </a:t>
            </a:r>
            <a:r>
              <a:rPr lang="en-US" sz="1200" dirty="0" err="1">
                <a:latin typeface="Helvetica" pitchFamily="2" charset="0"/>
              </a:rPr>
              <a:t>server_socket_fd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>
                <a:latin typeface="Helvetica" pitchFamily="2" charset="0"/>
              </a:rPr>
              <a:t>(struct </a:t>
            </a:r>
            <a:r>
              <a:rPr lang="en-US" sz="1200" dirty="0" err="1">
                <a:latin typeface="Helvetica" pitchFamily="2" charset="0"/>
              </a:rPr>
              <a:t>sockaddr</a:t>
            </a:r>
            <a:r>
              <a:rPr lang="en-US" sz="1200" dirty="0">
                <a:latin typeface="Helvetica" pitchFamily="2" charset="0"/>
              </a:rPr>
              <a:t> *) &amp;</a:t>
            </a:r>
            <a:r>
              <a:rPr lang="en-US" sz="1200" dirty="0" err="1">
                <a:latin typeface="Helvetica" pitchFamily="2" charset="0"/>
              </a:rPr>
              <a:t>client_addr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socklen_t</a:t>
            </a:r>
            <a:r>
              <a:rPr lang="en-US" sz="1200" dirty="0">
                <a:latin typeface="Helvetica" pitchFamily="2" charset="0"/>
              </a:rPr>
              <a:t> *) &amp;</a:t>
            </a:r>
            <a:r>
              <a:rPr lang="en-US" sz="1200" dirty="0" err="1">
                <a:latin typeface="Helvetica" pitchFamily="2" charset="0"/>
              </a:rPr>
              <a:t>client_addr_size</a:t>
            </a:r>
            <a:endParaRPr lang="en-US" sz="1200" dirty="0">
              <a:latin typeface="Helvetica" pitchFamily="2" charset="0"/>
            </a:endParaRPr>
          </a:p>
          <a:p>
            <a:r>
              <a:rPr lang="en-US" sz="1200" dirty="0">
                <a:latin typeface="Helvetica" pitchFamily="2" charset="0"/>
              </a:rPr>
              <a:t>);</a:t>
            </a:r>
          </a:p>
          <a:p>
            <a:r>
              <a:rPr lang="en-US" sz="1200" dirty="0">
                <a:latin typeface="Helvetica" pitchFamily="2" charset="0"/>
              </a:rPr>
              <a:t>if (</a:t>
            </a:r>
            <a:r>
              <a:rPr lang="en-US" sz="1200" dirty="0" err="1">
                <a:latin typeface="Helvetica" pitchFamily="2" charset="0"/>
              </a:rPr>
              <a:t>client_conn_fd</a:t>
            </a:r>
            <a:r>
              <a:rPr lang="en-US" sz="1200" dirty="0">
                <a:latin typeface="Helvetica" pitchFamily="2" charset="0"/>
              </a:rPr>
              <a:t> &lt; 0)</a:t>
            </a:r>
          </a:p>
          <a:p>
            <a:r>
              <a:rPr lang="en-US" sz="1200" dirty="0" err="1">
                <a:latin typeface="Helvetica" pitchFamily="2" charset="0"/>
              </a:rPr>
              <a:t>PrintError</a:t>
            </a:r>
            <a:r>
              <a:rPr lang="en-US" sz="1200" dirty="0">
                <a:latin typeface="Helvetica" pitchFamily="2" charset="0"/>
              </a:rPr>
              <a:t>(“the accept failed”);</a:t>
            </a:r>
          </a:p>
          <a:p>
            <a:r>
              <a:rPr lang="en-US" sz="1200" dirty="0">
                <a:latin typeface="Helvetica" pitchFamily="2" charset="0"/>
              </a:rPr>
              <a:t>// Clear out the character array to store the client message</a:t>
            </a:r>
          </a:p>
          <a:p>
            <a:r>
              <a:rPr lang="en-US" sz="1200" dirty="0">
                <a:latin typeface="Helvetica" pitchFamily="2" charset="0"/>
              </a:rPr>
              <a:t>// to make sure there’ s no garbage in it</a:t>
            </a:r>
          </a:p>
          <a:p>
            <a:r>
              <a:rPr lang="en-US" sz="1200" dirty="0" err="1">
                <a:latin typeface="Helvetica" pitchFamily="2" charset="0"/>
              </a:rPr>
              <a:t>bzero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message_from_client</a:t>
            </a:r>
            <a:r>
              <a:rPr lang="en-US" sz="1200" dirty="0">
                <a:latin typeface="Helvetica" pitchFamily="2" charset="0"/>
              </a:rPr>
              <a:t>, 256);</a:t>
            </a:r>
          </a:p>
          <a:p>
            <a:r>
              <a:rPr lang="en-US" sz="1200" dirty="0">
                <a:latin typeface="Helvetica" pitchFamily="2" charset="0"/>
              </a:rPr>
              <a:t>// read the message from the client</a:t>
            </a:r>
          </a:p>
          <a:p>
            <a:r>
              <a:rPr lang="en-US" sz="1200" dirty="0" err="1">
                <a:latin typeface="Helvetica" pitchFamily="2" charset="0"/>
              </a:rPr>
              <a:t>client_message_length</a:t>
            </a:r>
            <a:r>
              <a:rPr lang="en-US" sz="1200" dirty="0">
                <a:latin typeface="Helvetica" pitchFamily="2" charset="0"/>
              </a:rPr>
              <a:t> = read( </a:t>
            </a:r>
            <a:r>
              <a:rPr lang="en-US" sz="1200" dirty="0" err="1">
                <a:latin typeface="Helvetica" pitchFamily="2" charset="0"/>
              </a:rPr>
              <a:t>client_conn_fd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 err="1">
                <a:latin typeface="Helvetica" pitchFamily="2" charset="0"/>
              </a:rPr>
              <a:t>message_from_client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>
                <a:latin typeface="Helvetica" pitchFamily="2" charset="0"/>
              </a:rPr>
              <a:t>255</a:t>
            </a:r>
          </a:p>
          <a:p>
            <a:r>
              <a:rPr lang="en-US" sz="1200" dirty="0">
                <a:latin typeface="Helvetica" pitchFamily="2" charset="0"/>
              </a:rPr>
              <a:t>);</a:t>
            </a:r>
          </a:p>
          <a:p>
            <a:r>
              <a:rPr lang="en-US" sz="1200" dirty="0">
                <a:latin typeface="Helvetica" pitchFamily="2" charset="0"/>
              </a:rPr>
              <a:t>if (</a:t>
            </a:r>
            <a:r>
              <a:rPr lang="en-US" sz="1200" dirty="0" err="1">
                <a:latin typeface="Helvetica" pitchFamily="2" charset="0"/>
              </a:rPr>
              <a:t>client_message_length</a:t>
            </a:r>
            <a:r>
              <a:rPr lang="en-US" sz="1200" dirty="0">
                <a:latin typeface="Helvetica" pitchFamily="2" charset="0"/>
              </a:rPr>
              <a:t> &lt; 0)</a:t>
            </a:r>
          </a:p>
          <a:p>
            <a:r>
              <a:rPr lang="en-US" sz="1200" dirty="0" err="1">
                <a:latin typeface="Helvetica" pitchFamily="2" charset="0"/>
              </a:rPr>
              <a:t>PrintError</a:t>
            </a:r>
            <a:r>
              <a:rPr lang="en-US" sz="1200" dirty="0">
                <a:latin typeface="Helvetica" pitchFamily="2" charset="0"/>
              </a:rPr>
              <a:t>(“ unable to read from socket” );</a:t>
            </a:r>
          </a:p>
          <a:p>
            <a:r>
              <a:rPr lang="en-US" sz="1200" dirty="0" err="1">
                <a:latin typeface="Helvetica" pitchFamily="2" charset="0"/>
              </a:rPr>
              <a:t>cout</a:t>
            </a:r>
            <a:r>
              <a:rPr lang="en-US" sz="1200" dirty="0">
                <a:latin typeface="Helvetica" pitchFamily="2" charset="0"/>
              </a:rPr>
              <a:t> &lt;&lt; “ message is”  &lt;&lt; </a:t>
            </a:r>
            <a:r>
              <a:rPr lang="en-US" sz="1200" dirty="0" err="1">
                <a:latin typeface="Helvetica" pitchFamily="2" charset="0"/>
              </a:rPr>
              <a:t>message_from_client</a:t>
            </a:r>
            <a:r>
              <a:rPr lang="en-US" sz="1200" dirty="0">
                <a:latin typeface="Helvetica" pitchFamily="2" charset="0"/>
              </a:rPr>
              <a:t> &lt;&lt; </a:t>
            </a:r>
            <a:r>
              <a:rPr lang="en-US" sz="1200" dirty="0" err="1">
                <a:latin typeface="Helvetica" pitchFamily="2" charset="0"/>
              </a:rPr>
              <a:t>endl</a:t>
            </a:r>
            <a:r>
              <a:rPr lang="en-US" sz="1200" dirty="0">
                <a:latin typeface="Helvetica" pitchFamily="2" charset="0"/>
              </a:rPr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80E18EB-E0A1-7849-AFAE-34AC88A079B0}"/>
              </a:ext>
            </a:extLst>
          </p:cNvPr>
          <p:cNvSpPr/>
          <p:nvPr/>
        </p:nvSpPr>
        <p:spPr>
          <a:xfrm>
            <a:off x="5428673" y="1538288"/>
            <a:ext cx="508692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// Now write a message back to the client</a:t>
            </a:r>
          </a:p>
          <a:p>
            <a:r>
              <a:rPr lang="en-US" sz="1200" dirty="0"/>
              <a:t>// Doing a little </a:t>
            </a:r>
            <a:r>
              <a:rPr lang="en-US" sz="1200" dirty="0">
                <a:latin typeface="Helvetica" pitchFamily="2" charset="0"/>
              </a:rPr>
              <a:t>mixed</a:t>
            </a:r>
            <a:r>
              <a:rPr lang="en-US" sz="1200" dirty="0"/>
              <a:t> mode C++ strings and char buffers</a:t>
            </a:r>
          </a:p>
          <a:p>
            <a:r>
              <a:rPr lang="en-US" sz="1200" dirty="0"/>
              <a:t>// just to show you how</a:t>
            </a:r>
          </a:p>
          <a:p>
            <a:r>
              <a:rPr lang="en-US" sz="1200" dirty="0"/>
              <a:t>string </a:t>
            </a:r>
            <a:r>
              <a:rPr lang="en-US" sz="1200" dirty="0" err="1"/>
              <a:t>mystring</a:t>
            </a:r>
            <a:r>
              <a:rPr lang="en-US" sz="1200" dirty="0"/>
              <a:t>;</a:t>
            </a:r>
          </a:p>
          <a:p>
            <a:r>
              <a:rPr lang="en-US" sz="1200" dirty="0" err="1"/>
              <a:t>mystring</a:t>
            </a:r>
            <a:r>
              <a:rPr lang="en-US" sz="1200" dirty="0"/>
              <a:t> = “ Server received from client, then echoed back to client:” ;</a:t>
            </a:r>
          </a:p>
          <a:p>
            <a:r>
              <a:rPr lang="en-US" sz="1200" dirty="0" err="1"/>
              <a:t>mystring</a:t>
            </a:r>
            <a:r>
              <a:rPr lang="en-US" sz="1200" dirty="0"/>
              <a:t> += </a:t>
            </a:r>
            <a:r>
              <a:rPr lang="en-US" sz="1200" dirty="0" err="1"/>
              <a:t>message_from_client</a:t>
            </a:r>
            <a:r>
              <a:rPr lang="en-US" sz="1200" dirty="0"/>
              <a:t>;</a:t>
            </a:r>
          </a:p>
          <a:p>
            <a:r>
              <a:rPr lang="en-US" sz="1200" dirty="0" err="1"/>
              <a:t>bzero</a:t>
            </a:r>
            <a:r>
              <a:rPr lang="en-US" sz="1200" dirty="0"/>
              <a:t>(</a:t>
            </a:r>
            <a:r>
              <a:rPr lang="en-US" sz="1200" dirty="0" err="1"/>
              <a:t>message_from_server_to_client</a:t>
            </a:r>
            <a:r>
              <a:rPr lang="en-US" sz="1200" dirty="0"/>
              <a:t>, 256);</a:t>
            </a:r>
          </a:p>
          <a:p>
            <a:r>
              <a:rPr lang="en-US" sz="1200" dirty="0" err="1"/>
              <a:t>mystring.copy</a:t>
            </a:r>
            <a:r>
              <a:rPr lang="en-US" sz="1200" dirty="0"/>
              <a:t>(</a:t>
            </a:r>
            <a:r>
              <a:rPr lang="en-US" sz="1200" dirty="0" err="1"/>
              <a:t>message_from_server_to_client</a:t>
            </a:r>
            <a:r>
              <a:rPr lang="en-US" sz="1200" dirty="0"/>
              <a:t>, </a:t>
            </a:r>
            <a:r>
              <a:rPr lang="en-US" sz="1200" dirty="0" err="1"/>
              <a:t>mystring.length</a:t>
            </a:r>
            <a:r>
              <a:rPr lang="en-US" sz="1200" dirty="0"/>
              <a:t>() );</a:t>
            </a:r>
          </a:p>
          <a:p>
            <a:r>
              <a:rPr lang="en-US" sz="1200" dirty="0" err="1"/>
              <a:t>server_message_length</a:t>
            </a:r>
            <a:r>
              <a:rPr lang="en-US" sz="1200" dirty="0"/>
              <a:t> = write( </a:t>
            </a:r>
            <a:r>
              <a:rPr lang="en-US" sz="1200" dirty="0" err="1"/>
              <a:t>client_conn_fd</a:t>
            </a:r>
            <a:r>
              <a:rPr lang="en-US" sz="1200" dirty="0"/>
              <a:t>,</a:t>
            </a:r>
          </a:p>
          <a:p>
            <a:r>
              <a:rPr lang="en-US" sz="1200" dirty="0"/>
              <a:t>(char *) </a:t>
            </a:r>
            <a:r>
              <a:rPr lang="en-US" sz="1200" dirty="0" err="1"/>
              <a:t>message_from_server_to_client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strlen</a:t>
            </a:r>
            <a:r>
              <a:rPr lang="en-US" sz="1200" dirty="0"/>
              <a:t>(</a:t>
            </a:r>
            <a:r>
              <a:rPr lang="en-US" sz="1200" dirty="0" err="1"/>
              <a:t>message_from_server_to_client</a:t>
            </a:r>
            <a:r>
              <a:rPr lang="en-US" sz="1200" dirty="0"/>
              <a:t>)</a:t>
            </a:r>
          </a:p>
          <a:p>
            <a:r>
              <a:rPr lang="en-US" sz="1200" dirty="0"/>
              <a:t>);</a:t>
            </a:r>
          </a:p>
          <a:p>
            <a:r>
              <a:rPr lang="en-US" sz="1200" dirty="0"/>
              <a:t>if (</a:t>
            </a:r>
            <a:r>
              <a:rPr lang="en-US" sz="1200" dirty="0" err="1"/>
              <a:t>server_message_length</a:t>
            </a:r>
            <a:r>
              <a:rPr lang="en-US" sz="1200" dirty="0"/>
              <a:t> &lt; 0)</a:t>
            </a:r>
          </a:p>
          <a:p>
            <a:r>
              <a:rPr lang="en-US" sz="1200" dirty="0" err="1"/>
              <a:t>PrintError</a:t>
            </a:r>
            <a:r>
              <a:rPr lang="en-US" sz="1200" dirty="0"/>
              <a:t>(“ unable to write to socket” );</a:t>
            </a:r>
          </a:p>
          <a:p>
            <a:r>
              <a:rPr lang="en-US" sz="1200" dirty="0"/>
              <a:t>sleep(5); // let the client close first, avoids socket address reuse issues</a:t>
            </a:r>
          </a:p>
          <a:p>
            <a:r>
              <a:rPr lang="en-US" sz="1200" dirty="0"/>
              <a:t>close(</a:t>
            </a:r>
            <a:r>
              <a:rPr lang="en-US" sz="1200" dirty="0" err="1"/>
              <a:t>client_conn_fd</a:t>
            </a:r>
            <a:r>
              <a:rPr lang="en-US" sz="1200" dirty="0"/>
              <a:t>);</a:t>
            </a:r>
          </a:p>
          <a:p>
            <a:r>
              <a:rPr lang="en-US" sz="1200" dirty="0"/>
              <a:t>} // end while (1)</a:t>
            </a:r>
          </a:p>
          <a:p>
            <a:r>
              <a:rPr lang="en-US" sz="1200" dirty="0"/>
              <a:t>close(</a:t>
            </a:r>
            <a:r>
              <a:rPr lang="en-US" sz="1200" dirty="0" err="1"/>
              <a:t>server_socket_fd</a:t>
            </a:r>
            <a:r>
              <a:rPr lang="en-US" sz="1200" dirty="0"/>
              <a:t>); // this </a:t>
            </a:r>
            <a:r>
              <a:rPr lang="en-US" sz="1200" dirty="0" err="1"/>
              <a:t>isn</a:t>
            </a:r>
            <a:r>
              <a:rPr lang="en-US" sz="1200" dirty="0"/>
              <a:t>’ t reached because we used while (1)</a:t>
            </a:r>
          </a:p>
          <a:p>
            <a:r>
              <a:rPr lang="en-US" sz="1200" dirty="0"/>
              <a:t>// but with a different while loop test condition</a:t>
            </a:r>
          </a:p>
          <a:p>
            <a:r>
              <a:rPr lang="en-US" sz="1200" dirty="0"/>
              <a:t>// this would be important</a:t>
            </a:r>
          </a:p>
          <a:p>
            <a:r>
              <a:rPr lang="en-US" sz="1200" dirty="0"/>
              <a:t>return 0;</a:t>
            </a:r>
          </a:p>
          <a:p>
            <a:r>
              <a:rPr lang="en-US" sz="1200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60800" y="1311840"/>
              <a:ext cx="9975600" cy="4888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080" y="1302120"/>
                <a:ext cx="9994320" cy="490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4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–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Client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C018584-906F-A644-8059-7462225A2DBF}"/>
              </a:ext>
            </a:extLst>
          </p:cNvPr>
          <p:cNvSpPr/>
          <p:nvPr/>
        </p:nvSpPr>
        <p:spPr>
          <a:xfrm>
            <a:off x="838200" y="1562755"/>
            <a:ext cx="400920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 </a:t>
            </a:r>
            <a:r>
              <a:rPr lang="en-US" sz="1200" dirty="0" err="1">
                <a:latin typeface="Helvetica" pitchFamily="2" charset="0"/>
              </a:rPr>
              <a:t>int</a:t>
            </a:r>
            <a:r>
              <a:rPr lang="en-US" sz="1200" dirty="0">
                <a:latin typeface="Helvetica" pitchFamily="2" charset="0"/>
              </a:rPr>
              <a:t> main()</a:t>
            </a:r>
          </a:p>
          <a:p>
            <a:r>
              <a:rPr lang="en-US" sz="1200" dirty="0">
                <a:latin typeface="Helvetica" pitchFamily="2" charset="0"/>
              </a:rPr>
              <a:t>{</a:t>
            </a:r>
          </a:p>
          <a:p>
            <a:r>
              <a:rPr lang="en-US" sz="1200" dirty="0" err="1">
                <a:latin typeface="Helvetica" pitchFamily="2" charset="0"/>
              </a:rPr>
              <a:t>int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 err="1">
                <a:latin typeface="Helvetica" pitchFamily="2" charset="0"/>
              </a:rPr>
              <a:t>socket_fd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>
                <a:latin typeface="Helvetica" pitchFamily="2" charset="0"/>
              </a:rPr>
              <a:t>struct </a:t>
            </a:r>
            <a:r>
              <a:rPr lang="en-US" sz="1200" dirty="0" err="1">
                <a:latin typeface="Helvetica" pitchFamily="2" charset="0"/>
              </a:rPr>
              <a:t>sockaddr_in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 err="1">
                <a:latin typeface="Helvetica" pitchFamily="2" charset="0"/>
              </a:rPr>
              <a:t>serv_addr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 err="1">
                <a:latin typeface="Helvetica" pitchFamily="2" charset="0"/>
              </a:rPr>
              <a:t>int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 err="1">
                <a:latin typeface="Helvetica" pitchFamily="2" charset="0"/>
              </a:rPr>
              <a:t>port_number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>
                <a:latin typeface="Helvetica" pitchFamily="2" charset="0"/>
              </a:rPr>
              <a:t>char * </a:t>
            </a:r>
            <a:r>
              <a:rPr lang="en-US" sz="1200" dirty="0" err="1">
                <a:latin typeface="Helvetica" pitchFamily="2" charset="0"/>
              </a:rPr>
              <a:t>IP_address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>
                <a:latin typeface="Helvetica" pitchFamily="2" charset="0"/>
              </a:rPr>
              <a:t>char </a:t>
            </a:r>
            <a:r>
              <a:rPr lang="en-US" sz="1200" dirty="0" err="1">
                <a:latin typeface="Helvetica" pitchFamily="2" charset="0"/>
              </a:rPr>
              <a:t>client_message</a:t>
            </a:r>
            <a:r>
              <a:rPr lang="en-US" sz="1200" dirty="0">
                <a:latin typeface="Helvetica" pitchFamily="2" charset="0"/>
              </a:rPr>
              <a:t>[256];</a:t>
            </a:r>
          </a:p>
          <a:p>
            <a:r>
              <a:rPr lang="en-US" sz="1200" dirty="0" err="1">
                <a:latin typeface="Helvetica" pitchFamily="2" charset="0"/>
              </a:rPr>
              <a:t>int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 err="1">
                <a:latin typeface="Helvetica" pitchFamily="2" charset="0"/>
              </a:rPr>
              <a:t>message_result</a:t>
            </a:r>
            <a:r>
              <a:rPr lang="en-US" sz="1200" dirty="0">
                <a:latin typeface="Helvetica" pitchFamily="2" charset="0"/>
              </a:rPr>
              <a:t>;</a:t>
            </a:r>
          </a:p>
          <a:p>
            <a:r>
              <a:rPr lang="en-US" sz="1200" dirty="0">
                <a:latin typeface="Helvetica" pitchFamily="2" charset="0"/>
              </a:rPr>
              <a:t>// Set the IP address (IPv4)</a:t>
            </a:r>
          </a:p>
          <a:p>
            <a:r>
              <a:rPr lang="en-US" sz="1200" dirty="0" err="1">
                <a:latin typeface="Helvetica" pitchFamily="2" charset="0"/>
              </a:rPr>
              <a:t>IP_address</a:t>
            </a:r>
            <a:r>
              <a:rPr lang="en-US" sz="1200" dirty="0">
                <a:latin typeface="Helvetica" pitchFamily="2" charset="0"/>
              </a:rPr>
              <a:t> = new char [</a:t>
            </a:r>
            <a:r>
              <a:rPr lang="en-US" sz="1200" dirty="0" err="1">
                <a:latin typeface="Helvetica" pitchFamily="2" charset="0"/>
              </a:rPr>
              <a:t>sizeof</a:t>
            </a:r>
            <a:r>
              <a:rPr lang="en-US" sz="1200" dirty="0">
                <a:latin typeface="Helvetica" pitchFamily="2" charset="0"/>
              </a:rPr>
              <a:t>(“ 127.0.0.1” )];</a:t>
            </a:r>
          </a:p>
          <a:p>
            <a:r>
              <a:rPr lang="en-US" sz="1200" dirty="0" err="1">
                <a:latin typeface="Helvetica" pitchFamily="2" charset="0"/>
              </a:rPr>
              <a:t>strcpy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IP_address</a:t>
            </a:r>
            <a:r>
              <a:rPr lang="en-US" sz="1200" dirty="0">
                <a:latin typeface="Helvetica" pitchFamily="2" charset="0"/>
              </a:rPr>
              <a:t>, “ 127.0.0.1” ); // could instead have copied “ localhost”</a:t>
            </a:r>
          </a:p>
          <a:p>
            <a:r>
              <a:rPr lang="en-US" sz="1200" dirty="0">
                <a:latin typeface="Helvetica" pitchFamily="2" charset="0"/>
              </a:rPr>
              <a:t> // Set the port number</a:t>
            </a:r>
          </a:p>
          <a:p>
            <a:r>
              <a:rPr lang="en-US" sz="1200" dirty="0" err="1">
                <a:latin typeface="Helvetica" pitchFamily="2" charset="0"/>
              </a:rPr>
              <a:t>port_number</a:t>
            </a:r>
            <a:r>
              <a:rPr lang="en-US" sz="1200" dirty="0">
                <a:latin typeface="Helvetica" pitchFamily="2" charset="0"/>
              </a:rPr>
              <a:t> = 1132;</a:t>
            </a:r>
          </a:p>
          <a:p>
            <a:r>
              <a:rPr lang="en-US" sz="1200" dirty="0">
                <a:latin typeface="Helvetica" pitchFamily="2" charset="0"/>
              </a:rPr>
              <a:t>// Create the socket</a:t>
            </a:r>
          </a:p>
          <a:p>
            <a:r>
              <a:rPr lang="en-US" sz="1200" dirty="0" err="1">
                <a:latin typeface="Helvetica" pitchFamily="2" charset="0"/>
              </a:rPr>
              <a:t>socket_fd</a:t>
            </a:r>
            <a:r>
              <a:rPr lang="en-US" sz="1200" dirty="0">
                <a:latin typeface="Helvetica" pitchFamily="2" charset="0"/>
              </a:rPr>
              <a:t> = socket( AF_INET,</a:t>
            </a:r>
          </a:p>
          <a:p>
            <a:r>
              <a:rPr lang="en-US" sz="1200" dirty="0">
                <a:latin typeface="Helvetica" pitchFamily="2" charset="0"/>
              </a:rPr>
              <a:t>SOCK_STREAM,</a:t>
            </a:r>
          </a:p>
          <a:p>
            <a:r>
              <a:rPr lang="en-US" sz="1200" dirty="0">
                <a:latin typeface="Helvetica" pitchFamily="2" charset="0"/>
              </a:rPr>
              <a:t>0</a:t>
            </a:r>
          </a:p>
          <a:p>
            <a:r>
              <a:rPr lang="en-US" sz="1200" dirty="0">
                <a:latin typeface="Helvetica" pitchFamily="2" charset="0"/>
              </a:rPr>
              <a:t>);</a:t>
            </a:r>
          </a:p>
          <a:p>
            <a:r>
              <a:rPr lang="en-US" sz="1200" dirty="0">
                <a:latin typeface="Helvetica" pitchFamily="2" charset="0"/>
              </a:rPr>
              <a:t>if (</a:t>
            </a:r>
            <a:r>
              <a:rPr lang="en-US" sz="1200" dirty="0" err="1">
                <a:latin typeface="Helvetica" pitchFamily="2" charset="0"/>
              </a:rPr>
              <a:t>socket_fd</a:t>
            </a:r>
            <a:r>
              <a:rPr lang="en-US" sz="1200" dirty="0">
                <a:latin typeface="Helvetica" pitchFamily="2" charset="0"/>
              </a:rPr>
              <a:t> &lt; 0)</a:t>
            </a:r>
          </a:p>
          <a:p>
            <a:r>
              <a:rPr lang="en-US" sz="1200" dirty="0" err="1">
                <a:latin typeface="Helvetica" pitchFamily="2" charset="0"/>
              </a:rPr>
              <a:t>PrintError</a:t>
            </a:r>
            <a:r>
              <a:rPr lang="en-US" sz="1200" dirty="0">
                <a:latin typeface="Helvetica" pitchFamily="2" charset="0"/>
              </a:rPr>
              <a:t>(“ ERROR opening socket” );</a:t>
            </a:r>
          </a:p>
          <a:p>
            <a:r>
              <a:rPr lang="en-US" sz="1200" dirty="0">
                <a:latin typeface="Helvetica" pitchFamily="2" charset="0"/>
              </a:rPr>
              <a:t>// clear out the server address to make sure no problems with binding</a:t>
            </a:r>
          </a:p>
          <a:p>
            <a:r>
              <a:rPr lang="en-US" sz="1200" dirty="0" err="1">
                <a:latin typeface="Helvetica" pitchFamily="2" charset="0"/>
              </a:rPr>
              <a:t>bzero</a:t>
            </a:r>
            <a:r>
              <a:rPr lang="en-US" sz="1200" dirty="0">
                <a:latin typeface="Helvetica" pitchFamily="2" charset="0"/>
              </a:rPr>
              <a:t>((char *) &amp;</a:t>
            </a:r>
            <a:r>
              <a:rPr lang="en-US" sz="1200" dirty="0" err="1">
                <a:latin typeface="Helvetica" pitchFamily="2" charset="0"/>
              </a:rPr>
              <a:t>serv_addr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 err="1">
                <a:latin typeface="Helvetica" pitchFamily="2" charset="0"/>
              </a:rPr>
              <a:t>sizeof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serv_addr</a:t>
            </a:r>
            <a:r>
              <a:rPr lang="en-US" sz="1200" dirty="0">
                <a:latin typeface="Helvetica" pitchFamily="2" charset="0"/>
              </a:rPr>
              <a:t>));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63D185D-911C-A040-BA0D-C42ECC1C704B}"/>
              </a:ext>
            </a:extLst>
          </p:cNvPr>
          <p:cNvSpPr/>
          <p:nvPr/>
        </p:nvSpPr>
        <p:spPr>
          <a:xfrm>
            <a:off x="6096000" y="1509033"/>
            <a:ext cx="435684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 // set the </a:t>
            </a:r>
            <a:r>
              <a:rPr lang="en-US" sz="1200" dirty="0" err="1">
                <a:latin typeface="Helvetica" pitchFamily="2" charset="0"/>
              </a:rPr>
              <a:t>sockaddr_in</a:t>
            </a:r>
            <a:r>
              <a:rPr lang="en-US" sz="1200" dirty="0">
                <a:latin typeface="Helvetica" pitchFamily="2" charset="0"/>
              </a:rPr>
              <a:t> struct appropriately</a:t>
            </a:r>
          </a:p>
          <a:p>
            <a:r>
              <a:rPr lang="en-US" sz="1200" dirty="0" err="1">
                <a:latin typeface="Helvetica" pitchFamily="2" charset="0"/>
              </a:rPr>
              <a:t>serv_addr.sin_family</a:t>
            </a:r>
            <a:r>
              <a:rPr lang="en-US" sz="1200" dirty="0">
                <a:latin typeface="Helvetica" pitchFamily="2" charset="0"/>
              </a:rPr>
              <a:t> = AF_INET;</a:t>
            </a:r>
          </a:p>
          <a:p>
            <a:r>
              <a:rPr lang="en-US" sz="1200" dirty="0" err="1">
                <a:latin typeface="Helvetica" pitchFamily="2" charset="0"/>
              </a:rPr>
              <a:t>serv_addr.sin_port</a:t>
            </a:r>
            <a:r>
              <a:rPr lang="en-US" sz="1200" dirty="0">
                <a:latin typeface="Helvetica" pitchFamily="2" charset="0"/>
              </a:rPr>
              <a:t> = </a:t>
            </a:r>
            <a:r>
              <a:rPr lang="en-US" sz="1200" dirty="0" err="1">
                <a:latin typeface="Helvetica" pitchFamily="2" charset="0"/>
              </a:rPr>
              <a:t>htons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port_number</a:t>
            </a:r>
            <a:r>
              <a:rPr lang="en-US" sz="1200" dirty="0">
                <a:latin typeface="Helvetica" pitchFamily="2" charset="0"/>
              </a:rPr>
              <a:t>);</a:t>
            </a:r>
          </a:p>
          <a:p>
            <a:r>
              <a:rPr lang="en-US" sz="1200" dirty="0">
                <a:latin typeface="Helvetica" pitchFamily="2" charset="0"/>
              </a:rPr>
              <a:t>// Use the </a:t>
            </a:r>
            <a:r>
              <a:rPr lang="en-US" sz="1200" dirty="0" err="1">
                <a:latin typeface="Helvetica" pitchFamily="2" charset="0"/>
              </a:rPr>
              <a:t>inet_pton</a:t>
            </a:r>
            <a:r>
              <a:rPr lang="en-US" sz="1200" dirty="0">
                <a:latin typeface="Helvetica" pitchFamily="2" charset="0"/>
              </a:rPr>
              <a:t> function to convert the IP address to</a:t>
            </a:r>
          </a:p>
          <a:p>
            <a:r>
              <a:rPr lang="en-US" sz="1200" dirty="0">
                <a:latin typeface="Helvetica" pitchFamily="2" charset="0"/>
              </a:rPr>
              <a:t>// binary</a:t>
            </a:r>
          </a:p>
          <a:p>
            <a:r>
              <a:rPr lang="en-US" sz="1200" dirty="0">
                <a:latin typeface="Helvetica" pitchFamily="2" charset="0"/>
              </a:rPr>
              <a:t>if (</a:t>
            </a:r>
            <a:r>
              <a:rPr lang="en-US" sz="1200" dirty="0" err="1">
                <a:latin typeface="Helvetica" pitchFamily="2" charset="0"/>
              </a:rPr>
              <a:t>inet_pton</a:t>
            </a:r>
            <a:r>
              <a:rPr lang="en-US" sz="1200" dirty="0">
                <a:latin typeface="Helvetica" pitchFamily="2" charset="0"/>
              </a:rPr>
              <a:t>( AF_INET,</a:t>
            </a:r>
          </a:p>
          <a:p>
            <a:r>
              <a:rPr lang="en-US" sz="1200" dirty="0" err="1">
                <a:latin typeface="Helvetica" pitchFamily="2" charset="0"/>
              </a:rPr>
              <a:t>IP_address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>
                <a:latin typeface="Helvetica" pitchFamily="2" charset="0"/>
              </a:rPr>
              <a:t>&amp;</a:t>
            </a:r>
            <a:r>
              <a:rPr lang="en-US" sz="1200" dirty="0" err="1">
                <a:latin typeface="Helvetica" pitchFamily="2" charset="0"/>
              </a:rPr>
              <a:t>serv_addr.sin_addr</a:t>
            </a:r>
            <a:endParaRPr lang="en-US" sz="1200" dirty="0">
              <a:latin typeface="Helvetica" pitchFamily="2" charset="0"/>
            </a:endParaRPr>
          </a:p>
          <a:p>
            <a:r>
              <a:rPr lang="en-US" sz="1200" dirty="0">
                <a:latin typeface="Helvetica" pitchFamily="2" charset="0"/>
              </a:rPr>
              <a:t>)</a:t>
            </a:r>
          </a:p>
          <a:p>
            <a:r>
              <a:rPr lang="en-US" sz="1200" dirty="0">
                <a:latin typeface="Helvetica" pitchFamily="2" charset="0"/>
              </a:rPr>
              <a:t>&lt; 0</a:t>
            </a:r>
          </a:p>
          <a:p>
            <a:r>
              <a:rPr lang="en-US" sz="1200" dirty="0">
                <a:latin typeface="Helvetica" pitchFamily="2" charset="0"/>
              </a:rPr>
              <a:t>)</a:t>
            </a:r>
          </a:p>
          <a:p>
            <a:r>
              <a:rPr lang="en-US" sz="1200" dirty="0" err="1">
                <a:latin typeface="Helvetica" pitchFamily="2" charset="0"/>
              </a:rPr>
              <a:t>PrintError</a:t>
            </a:r>
            <a:r>
              <a:rPr lang="en-US" sz="1200" dirty="0">
                <a:latin typeface="Helvetica" pitchFamily="2" charset="0"/>
              </a:rPr>
              <a:t>(“ Unable to convert IP address to binary to put in </a:t>
            </a:r>
            <a:r>
              <a:rPr lang="en-US" sz="1200" dirty="0" err="1">
                <a:latin typeface="Helvetica" pitchFamily="2" charset="0"/>
              </a:rPr>
              <a:t>serv_addr</a:t>
            </a:r>
            <a:r>
              <a:rPr lang="en-US" sz="1200" dirty="0">
                <a:latin typeface="Helvetica" pitchFamily="2" charset="0"/>
              </a:rPr>
              <a:t>” );</a:t>
            </a:r>
          </a:p>
          <a:p>
            <a:r>
              <a:rPr lang="en-US" sz="1200" dirty="0">
                <a:latin typeface="Helvetica" pitchFamily="2" charset="0"/>
              </a:rPr>
              <a:t>// Connect to the server</a:t>
            </a:r>
          </a:p>
          <a:p>
            <a:r>
              <a:rPr lang="en-US" sz="1200" dirty="0">
                <a:latin typeface="Helvetica" pitchFamily="2" charset="0"/>
              </a:rPr>
              <a:t>if (connect( </a:t>
            </a:r>
            <a:r>
              <a:rPr lang="en-US" sz="1200" dirty="0" err="1">
                <a:latin typeface="Helvetica" pitchFamily="2" charset="0"/>
              </a:rPr>
              <a:t>socket_fd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>
                <a:latin typeface="Helvetica" pitchFamily="2" charset="0"/>
              </a:rPr>
              <a:t>(struct </a:t>
            </a:r>
            <a:r>
              <a:rPr lang="en-US" sz="1200" dirty="0" err="1">
                <a:latin typeface="Helvetica" pitchFamily="2" charset="0"/>
              </a:rPr>
              <a:t>sockaddr</a:t>
            </a:r>
            <a:r>
              <a:rPr lang="en-US" sz="1200" dirty="0">
                <a:latin typeface="Helvetica" pitchFamily="2" charset="0"/>
              </a:rPr>
              <a:t> *)</a:t>
            </a:r>
          </a:p>
          <a:p>
            <a:r>
              <a:rPr lang="en-US" sz="1200" dirty="0">
                <a:latin typeface="Helvetica" pitchFamily="2" charset="0"/>
              </a:rPr>
              <a:t>&amp;</a:t>
            </a:r>
            <a:r>
              <a:rPr lang="en-US" sz="1200" dirty="0" err="1">
                <a:latin typeface="Helvetica" pitchFamily="2" charset="0"/>
              </a:rPr>
              <a:t>serv_addr</a:t>
            </a:r>
            <a:r>
              <a:rPr lang="en-US" sz="1200" dirty="0">
                <a:latin typeface="Helvetica" pitchFamily="2" charset="0"/>
              </a:rPr>
              <a:t>,</a:t>
            </a:r>
          </a:p>
          <a:p>
            <a:r>
              <a:rPr lang="en-US" sz="1200" dirty="0" err="1">
                <a:latin typeface="Helvetica" pitchFamily="2" charset="0"/>
              </a:rPr>
              <a:t>sizeof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dirty="0" err="1">
                <a:latin typeface="Helvetica" pitchFamily="2" charset="0"/>
              </a:rPr>
              <a:t>serv_addr</a:t>
            </a:r>
            <a:r>
              <a:rPr lang="en-US" sz="1200" dirty="0">
                <a:latin typeface="Helvetica" pitchFamily="2" charset="0"/>
              </a:rPr>
              <a:t>)</a:t>
            </a:r>
          </a:p>
          <a:p>
            <a:r>
              <a:rPr lang="en-US" sz="1200" dirty="0">
                <a:latin typeface="Helvetica" pitchFamily="2" charset="0"/>
              </a:rPr>
              <a:t>)</a:t>
            </a:r>
          </a:p>
          <a:p>
            <a:r>
              <a:rPr lang="en-US" sz="1200" dirty="0">
                <a:latin typeface="Helvetica" pitchFamily="2" charset="0"/>
              </a:rPr>
              <a:t>&lt;0</a:t>
            </a:r>
          </a:p>
          <a:p>
            <a:r>
              <a:rPr lang="en-US" sz="1200" dirty="0">
                <a:latin typeface="Helvetica" pitchFamily="2" charset="0"/>
              </a:rPr>
              <a:t>)</a:t>
            </a:r>
          </a:p>
          <a:p>
            <a:r>
              <a:rPr lang="en-US" sz="1200" dirty="0" err="1">
                <a:latin typeface="Helvetica" pitchFamily="2" charset="0"/>
              </a:rPr>
              <a:t>PrintError</a:t>
            </a:r>
            <a:r>
              <a:rPr lang="en-US" sz="1200" dirty="0">
                <a:latin typeface="Helvetica" pitchFamily="2" charset="0"/>
              </a:rPr>
              <a:t>(“ unable to connect to server” );</a:t>
            </a:r>
          </a:p>
          <a:p>
            <a:r>
              <a:rPr lang="en-US" sz="1200" dirty="0">
                <a:latin typeface="Helvetica" pitchFamily="2" charset="0"/>
              </a:rPr>
              <a:t> </a:t>
            </a:r>
            <a:r>
              <a:rPr lang="en-US" sz="1200" dirty="0" err="1">
                <a:latin typeface="Helvetica" pitchFamily="2" charset="0"/>
              </a:rPr>
              <a:t>cout</a:t>
            </a:r>
            <a:r>
              <a:rPr lang="en-US" sz="1200" dirty="0">
                <a:latin typeface="Helvetica" pitchFamily="2" charset="0"/>
              </a:rPr>
              <a:t> &lt;&lt; “ Enter message to send to server: ” ;</a:t>
            </a:r>
          </a:p>
          <a:p>
            <a:r>
              <a:rPr lang="en-US" sz="1200" dirty="0" err="1">
                <a:latin typeface="Helvetica" pitchFamily="2" charset="0"/>
              </a:rPr>
              <a:t>bzero</a:t>
            </a:r>
            <a:r>
              <a:rPr lang="en-US" sz="1200" dirty="0">
                <a:latin typeface="Helvetica" pitchFamily="2" charset="0"/>
              </a:rPr>
              <a:t>(client_message,256);</a:t>
            </a:r>
          </a:p>
          <a:p>
            <a:endParaRPr lang="en-US" sz="12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90840" y="1524960"/>
              <a:ext cx="5534280" cy="4420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040" y="1513080"/>
                <a:ext cx="5554080" cy="444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7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5537</TotalTime>
  <Words>1055</Words>
  <Application>Microsoft Office PowerPoint</Application>
  <PresentationFormat>Widescreen</PresentationFormat>
  <Paragraphs>231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Office Theme</vt:lpstr>
      <vt:lpstr>Sockets Overview</vt:lpstr>
      <vt:lpstr>In this segment</vt:lpstr>
      <vt:lpstr>Socket - Introduction</vt:lpstr>
      <vt:lpstr>Socket – Data Structures</vt:lpstr>
      <vt:lpstr>Socket – Library Calls</vt:lpstr>
      <vt:lpstr>Socket – General Operation</vt:lpstr>
      <vt:lpstr>Socket – Example</vt:lpstr>
      <vt:lpstr>Socket – Example</vt:lpstr>
      <vt:lpstr>Socket – Example</vt:lpstr>
      <vt:lpstr>Socket – Example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241</cp:revision>
  <dcterms:created xsi:type="dcterms:W3CDTF">2018-10-16T06:13:57Z</dcterms:created>
  <dcterms:modified xsi:type="dcterms:W3CDTF">2019-05-20T05:52:48Z</dcterms:modified>
</cp:coreProperties>
</file>